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990000"/>
    <a:srgbClr val="FD622C"/>
    <a:srgbClr val="000000"/>
    <a:srgbClr val="000080"/>
    <a:srgbClr val="800040"/>
    <a:srgbClr val="FC02FF"/>
    <a:srgbClr val="BC8C00"/>
    <a:srgbClr val="FC0107"/>
    <a:srgbClr val="80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456" autoAdjust="0"/>
  </p:normalViewPr>
  <p:slideViewPr>
    <p:cSldViewPr snapToGrid="0" snapToObjects="1">
      <p:cViewPr varScale="1">
        <p:scale>
          <a:sx n="110" d="100"/>
          <a:sy n="110" d="100"/>
        </p:scale>
        <p:origin x="114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94D0A917-8263-4EDB-93A9-5234A2A59683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792288"/>
            <a:ext cx="8615362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2"/>
            <a:ext cx="7941310" cy="5652582"/>
          </a:xfrm>
          <a:prstGeom prst="rect">
            <a:avLst/>
          </a:prstGeom>
        </p:spPr>
        <p:txBody>
          <a:bodyPr vert="horz" lIns="138741" tIns="69370" rIns="138741" bIns="693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DB83B6BC-6B15-4297-A94F-F9BA5BC08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83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5638" y="1792288"/>
            <a:ext cx="8615362" cy="4846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3B6BC-6B15-4297-A94F-F9BA5BC08E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4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2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0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1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3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8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7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5BA-DDFE-6B48-BF84-7FA68C4639F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94557-2CDA-B947-9AFE-BC265942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7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ounded Rectangle 87"/>
          <p:cNvSpPr/>
          <p:nvPr/>
        </p:nvSpPr>
        <p:spPr>
          <a:xfrm>
            <a:off x="2602456" y="5490067"/>
            <a:ext cx="1916563" cy="4129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admissions criteria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6742060" y="1744933"/>
            <a:ext cx="2030658" cy="414000"/>
          </a:xfrm>
          <a:prstGeom prst="roundRect">
            <a:avLst/>
          </a:prstGeom>
          <a:solidFill>
            <a:schemeClr val="accent6">
              <a:alpha val="25098"/>
            </a:schemeClr>
          </a:solidFill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credit research skills module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9083020" y="1071813"/>
            <a:ext cx="2340963" cy="413279"/>
          </a:xfrm>
          <a:prstGeom prst="roundRect">
            <a:avLst/>
          </a:prstGeom>
          <a:solidFill>
            <a:srgbClr val="7030A0">
              <a:alpha val="25098"/>
            </a:srgbClr>
          </a:solidFill>
          <a:ln w="28575" cmpd="sng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with a Masters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6721254" y="1071813"/>
            <a:ext cx="2072602" cy="413279"/>
          </a:xfrm>
          <a:prstGeom prst="roundRect">
            <a:avLst/>
          </a:prstGeom>
          <a:solidFill>
            <a:srgbClr val="7030A0">
              <a:alpha val="25098"/>
            </a:srgbClr>
          </a:solidFill>
          <a:ln w="28575" cmpd="sng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credit research project</a:t>
            </a:r>
          </a:p>
        </p:txBody>
      </p:sp>
      <p:sp>
        <p:nvSpPr>
          <p:cNvPr id="55" name="Rounded Rectangle 96">
            <a:extLst>
              <a:ext uri="{FF2B5EF4-FFF2-40B4-BE49-F238E27FC236}">
                <a16:creationId xmlns:a16="http://schemas.microsoft.com/office/drawing/2014/main" id="{2A442A82-6A50-440C-80DF-6C34A657E1B7}"/>
              </a:ext>
            </a:extLst>
          </p:cNvPr>
          <p:cNvSpPr/>
          <p:nvPr/>
        </p:nvSpPr>
        <p:spPr>
          <a:xfrm>
            <a:off x="4670872" y="5032943"/>
            <a:ext cx="1916563" cy="41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learning of &lt;60 level 7 credits*</a:t>
            </a:r>
          </a:p>
        </p:txBody>
      </p:sp>
      <p:sp>
        <p:nvSpPr>
          <p:cNvPr id="50" name="Rounded Rectangle 91">
            <a:extLst>
              <a:ext uri="{FF2B5EF4-FFF2-40B4-BE49-F238E27FC236}">
                <a16:creationId xmlns:a16="http://schemas.microsoft.com/office/drawing/2014/main" id="{BFB5A701-329F-41A6-9A6F-3E453E06BF9D}"/>
              </a:ext>
            </a:extLst>
          </p:cNvPr>
          <p:cNvSpPr/>
          <p:nvPr/>
        </p:nvSpPr>
        <p:spPr>
          <a:xfrm>
            <a:off x="6724644" y="4575819"/>
            <a:ext cx="2065489" cy="414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60 credits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584943C-4996-4374-89E0-6EE4C54A24B1}"/>
              </a:ext>
            </a:extLst>
          </p:cNvPr>
          <p:cNvCxnSpPr>
            <a:cxnSpLocks/>
            <a:stCxn id="42" idx="3"/>
            <a:endCxn id="39" idx="1"/>
          </p:cNvCxnSpPr>
          <p:nvPr/>
        </p:nvCxnSpPr>
        <p:spPr>
          <a:xfrm>
            <a:off x="8770886" y="5696707"/>
            <a:ext cx="312134" cy="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116">
            <a:extLst>
              <a:ext uri="{FF2B5EF4-FFF2-40B4-BE49-F238E27FC236}">
                <a16:creationId xmlns:a16="http://schemas.microsoft.com/office/drawing/2014/main" id="{F20A555F-362A-4F35-9E5E-8147DE25BA1B}"/>
              </a:ext>
            </a:extLst>
          </p:cNvPr>
          <p:cNvSpPr/>
          <p:nvPr/>
        </p:nvSpPr>
        <p:spPr>
          <a:xfrm>
            <a:off x="9075193" y="4576540"/>
            <a:ext cx="2340963" cy="4132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choose to exit: Graduate with a PG Certificate</a:t>
            </a:r>
          </a:p>
        </p:txBody>
      </p:sp>
      <p:sp>
        <p:nvSpPr>
          <p:cNvPr id="39" name="Rounded Rectangle 116">
            <a:extLst>
              <a:ext uri="{FF2B5EF4-FFF2-40B4-BE49-F238E27FC236}">
                <a16:creationId xmlns:a16="http://schemas.microsoft.com/office/drawing/2014/main" id="{693CD52D-B7C5-4148-A2F0-6E3ECEFDF076}"/>
              </a:ext>
            </a:extLst>
          </p:cNvPr>
          <p:cNvSpPr/>
          <p:nvPr/>
        </p:nvSpPr>
        <p:spPr>
          <a:xfrm>
            <a:off x="9083020" y="5490067"/>
            <a:ext cx="2340963" cy="413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with certificate(s) of  completion</a:t>
            </a:r>
          </a:p>
        </p:txBody>
      </p:sp>
      <p:sp>
        <p:nvSpPr>
          <p:cNvPr id="42" name="Rounded Rectangle 91">
            <a:extLst>
              <a:ext uri="{FF2B5EF4-FFF2-40B4-BE49-F238E27FC236}">
                <a16:creationId xmlns:a16="http://schemas.microsoft.com/office/drawing/2014/main" id="{91248BF3-EA04-4CB7-8289-810F0FD15E76}"/>
              </a:ext>
            </a:extLst>
          </p:cNvPr>
          <p:cNvSpPr/>
          <p:nvPr/>
        </p:nvSpPr>
        <p:spPr>
          <a:xfrm>
            <a:off x="6740228" y="5490067"/>
            <a:ext cx="2030658" cy="413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for eligible modules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326F4AC-573A-4702-B182-B5E166CEB507}"/>
              </a:ext>
            </a:extLst>
          </p:cNvPr>
          <p:cNvCxnSpPr>
            <a:cxnSpLocks/>
            <a:endCxn id="42" idx="1"/>
          </p:cNvCxnSpPr>
          <p:nvPr/>
        </p:nvCxnSpPr>
        <p:spPr>
          <a:xfrm flipV="1">
            <a:off x="4528175" y="5696707"/>
            <a:ext cx="2212053" cy="173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C6CAF7-2F5F-4560-9EDF-B29F4A985381}"/>
              </a:ext>
            </a:extLst>
          </p:cNvPr>
          <p:cNvCxnSpPr>
            <a:cxnSpLocks/>
            <a:stCxn id="42" idx="0"/>
            <a:endCxn id="50" idx="2"/>
          </p:cNvCxnSpPr>
          <p:nvPr/>
        </p:nvCxnSpPr>
        <p:spPr>
          <a:xfrm flipV="1">
            <a:off x="7755557" y="4989819"/>
            <a:ext cx="0" cy="500248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E277D1D-9F2C-47C9-929E-194E9909A799}"/>
              </a:ext>
            </a:extLst>
          </p:cNvPr>
          <p:cNvCxnSpPr>
            <a:cxnSpLocks/>
            <a:stCxn id="50" idx="3"/>
            <a:endCxn id="70" idx="1"/>
          </p:cNvCxnSpPr>
          <p:nvPr/>
        </p:nvCxnSpPr>
        <p:spPr>
          <a:xfrm>
            <a:off x="8790133" y="4782819"/>
            <a:ext cx="285060" cy="36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91">
            <a:extLst>
              <a:ext uri="{FF2B5EF4-FFF2-40B4-BE49-F238E27FC236}">
                <a16:creationId xmlns:a16="http://schemas.microsoft.com/office/drawing/2014/main" id="{F0D6F2CD-ED17-4B20-90B1-3B96523F3F7B}"/>
              </a:ext>
            </a:extLst>
          </p:cNvPr>
          <p:cNvSpPr/>
          <p:nvPr/>
        </p:nvSpPr>
        <p:spPr>
          <a:xfrm>
            <a:off x="6742813" y="3664061"/>
            <a:ext cx="2030658" cy="413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for eligible modules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4B490C6-B24E-44F6-8FEF-260C25798759}"/>
              </a:ext>
            </a:extLst>
          </p:cNvPr>
          <p:cNvCxnSpPr>
            <a:cxnSpLocks/>
            <a:stCxn id="55" idx="3"/>
          </p:cNvCxnSpPr>
          <p:nvPr/>
        </p:nvCxnSpPr>
        <p:spPr>
          <a:xfrm flipV="1">
            <a:off x="6587435" y="5239593"/>
            <a:ext cx="1149810" cy="35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A5FC104-6013-421D-8019-522477138196}"/>
              </a:ext>
            </a:extLst>
          </p:cNvPr>
          <p:cNvCxnSpPr>
            <a:cxnSpLocks/>
            <a:stCxn id="50" idx="0"/>
            <a:endCxn id="85" idx="2"/>
          </p:cNvCxnSpPr>
          <p:nvPr/>
        </p:nvCxnSpPr>
        <p:spPr>
          <a:xfrm flipV="1">
            <a:off x="7757389" y="4077340"/>
            <a:ext cx="753" cy="498479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6">
            <a:extLst>
              <a:ext uri="{FF2B5EF4-FFF2-40B4-BE49-F238E27FC236}">
                <a16:creationId xmlns:a16="http://schemas.microsoft.com/office/drawing/2014/main" id="{EE01C05A-65BE-4583-964D-BAEE11ADD003}"/>
              </a:ext>
            </a:extLst>
          </p:cNvPr>
          <p:cNvSpPr/>
          <p:nvPr/>
        </p:nvSpPr>
        <p:spPr>
          <a:xfrm>
            <a:off x="4663312" y="4120104"/>
            <a:ext cx="1916563" cy="41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learning of &lt;120 level 7 credits*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1F056DD-A393-4324-B211-91589924A8F5}"/>
              </a:ext>
            </a:extLst>
          </p:cNvPr>
          <p:cNvCxnSpPr>
            <a:cxnSpLocks/>
            <a:stCxn id="95" idx="3"/>
          </p:cNvCxnSpPr>
          <p:nvPr/>
        </p:nvCxnSpPr>
        <p:spPr>
          <a:xfrm flipV="1">
            <a:off x="6579875" y="4325170"/>
            <a:ext cx="1156636" cy="1934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1">
            <a:extLst>
              <a:ext uri="{FF2B5EF4-FFF2-40B4-BE49-F238E27FC236}">
                <a16:creationId xmlns:a16="http://schemas.microsoft.com/office/drawing/2014/main" id="{316FA77D-A6E8-4947-A3D3-EEA8E74164CD}"/>
              </a:ext>
            </a:extLst>
          </p:cNvPr>
          <p:cNvSpPr/>
          <p:nvPr/>
        </p:nvSpPr>
        <p:spPr>
          <a:xfrm>
            <a:off x="6725397" y="2730379"/>
            <a:ext cx="2065489" cy="414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120 credits</a:t>
            </a:r>
          </a:p>
        </p:txBody>
      </p:sp>
      <p:sp>
        <p:nvSpPr>
          <p:cNvPr id="101" name="Rounded Rectangle 116">
            <a:extLst>
              <a:ext uri="{FF2B5EF4-FFF2-40B4-BE49-F238E27FC236}">
                <a16:creationId xmlns:a16="http://schemas.microsoft.com/office/drawing/2014/main" id="{1F1A6156-541D-496B-9A08-4A0ADED83406}"/>
              </a:ext>
            </a:extLst>
          </p:cNvPr>
          <p:cNvSpPr/>
          <p:nvPr/>
        </p:nvSpPr>
        <p:spPr>
          <a:xfrm>
            <a:off x="9075193" y="2730274"/>
            <a:ext cx="2340963" cy="4132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choose to exit: Graduate with a PG Diploma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CC1583EF-5548-42DB-A6B5-C7B84AFC0DCD}"/>
              </a:ext>
            </a:extLst>
          </p:cNvPr>
          <p:cNvCxnSpPr>
            <a:cxnSpLocks/>
            <a:stCxn id="100" idx="3"/>
            <a:endCxn id="101" idx="1"/>
          </p:cNvCxnSpPr>
          <p:nvPr/>
        </p:nvCxnSpPr>
        <p:spPr>
          <a:xfrm flipV="1">
            <a:off x="8790886" y="2936914"/>
            <a:ext cx="284307" cy="465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34428CD-FB5B-433C-A60B-72BF7AE6FA01}"/>
              </a:ext>
            </a:extLst>
          </p:cNvPr>
          <p:cNvCxnSpPr>
            <a:cxnSpLocks/>
            <a:stCxn id="85" idx="0"/>
            <a:endCxn id="100" idx="2"/>
          </p:cNvCxnSpPr>
          <p:nvPr/>
        </p:nvCxnSpPr>
        <p:spPr>
          <a:xfrm flipV="1">
            <a:off x="7758142" y="3144379"/>
            <a:ext cx="0" cy="519682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87">
            <a:extLst>
              <a:ext uri="{FF2B5EF4-FFF2-40B4-BE49-F238E27FC236}">
                <a16:creationId xmlns:a16="http://schemas.microsoft.com/office/drawing/2014/main" id="{DF0D114D-FE2D-4F49-8F7F-E548D934AF34}"/>
              </a:ext>
            </a:extLst>
          </p:cNvPr>
          <p:cNvSpPr/>
          <p:nvPr/>
        </p:nvSpPr>
        <p:spPr>
          <a:xfrm>
            <a:off x="2602455" y="2242995"/>
            <a:ext cx="1916563" cy="4129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admissions criteria</a:t>
            </a:r>
          </a:p>
        </p:txBody>
      </p:sp>
      <p:sp>
        <p:nvSpPr>
          <p:cNvPr id="113" name="Rounded Rectangle 87">
            <a:extLst>
              <a:ext uri="{FF2B5EF4-FFF2-40B4-BE49-F238E27FC236}">
                <a16:creationId xmlns:a16="http://schemas.microsoft.com/office/drawing/2014/main" id="{E665A0F7-F8AD-4388-A443-692A6C3E03F3}"/>
              </a:ext>
            </a:extLst>
          </p:cNvPr>
          <p:cNvSpPr/>
          <p:nvPr/>
        </p:nvSpPr>
        <p:spPr>
          <a:xfrm>
            <a:off x="366979" y="5490413"/>
            <a:ext cx="1916563" cy="412934"/>
          </a:xfrm>
          <a:prstGeom prst="roundRect">
            <a:avLst/>
          </a:prstGeom>
          <a:solidFill>
            <a:schemeClr val="accent5"/>
          </a:solidFill>
          <a:ln w="28575" cmpd="sng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modular CPD programme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C4ED06C-5E55-4FC3-8A5F-A88F3B207F3B}"/>
              </a:ext>
            </a:extLst>
          </p:cNvPr>
          <p:cNvCxnSpPr>
            <a:cxnSpLocks/>
            <a:stCxn id="113" idx="3"/>
            <a:endCxn id="88" idx="1"/>
          </p:cNvCxnSpPr>
          <p:nvPr/>
        </p:nvCxnSpPr>
        <p:spPr>
          <a:xfrm flipV="1">
            <a:off x="2283542" y="5696534"/>
            <a:ext cx="318914" cy="346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96">
            <a:extLst>
              <a:ext uri="{FF2B5EF4-FFF2-40B4-BE49-F238E27FC236}">
                <a16:creationId xmlns:a16="http://schemas.microsoft.com/office/drawing/2014/main" id="{2EC5169F-2931-4760-BAF8-BADF982AA18F}"/>
              </a:ext>
            </a:extLst>
          </p:cNvPr>
          <p:cNvSpPr/>
          <p:nvPr/>
        </p:nvSpPr>
        <p:spPr>
          <a:xfrm>
            <a:off x="4696712" y="2245389"/>
            <a:ext cx="1916563" cy="41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learning of ≥120 level 7 credits*</a:t>
            </a:r>
          </a:p>
        </p:txBody>
      </p:sp>
      <p:sp>
        <p:nvSpPr>
          <p:cNvPr id="119" name="Rounded Rectangle 87">
            <a:extLst>
              <a:ext uri="{FF2B5EF4-FFF2-40B4-BE49-F238E27FC236}">
                <a16:creationId xmlns:a16="http://schemas.microsoft.com/office/drawing/2014/main" id="{ED2A3F0E-DE2A-4900-9DA3-0BB6709755B1}"/>
              </a:ext>
            </a:extLst>
          </p:cNvPr>
          <p:cNvSpPr/>
          <p:nvPr/>
        </p:nvSpPr>
        <p:spPr>
          <a:xfrm>
            <a:off x="366978" y="2241560"/>
            <a:ext cx="1916563" cy="412934"/>
          </a:xfrm>
          <a:prstGeom prst="roundRect">
            <a:avLst/>
          </a:prstGeom>
          <a:solidFill>
            <a:schemeClr val="accent5"/>
          </a:solidFill>
          <a:ln w="28575" cmpd="sng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 top-up programme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69B33844-D575-4FDB-8665-9234CFD2C4BF}"/>
              </a:ext>
            </a:extLst>
          </p:cNvPr>
          <p:cNvCxnSpPr>
            <a:cxnSpLocks/>
            <a:stCxn id="119" idx="3"/>
            <a:endCxn id="112" idx="1"/>
          </p:cNvCxnSpPr>
          <p:nvPr/>
        </p:nvCxnSpPr>
        <p:spPr>
          <a:xfrm>
            <a:off x="2283541" y="2448027"/>
            <a:ext cx="318914" cy="1435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EAEFEDD-D06D-4C3F-86B9-90A9C97B74AC}"/>
              </a:ext>
            </a:extLst>
          </p:cNvPr>
          <p:cNvCxnSpPr>
            <a:cxnSpLocks/>
            <a:stCxn id="112" idx="3"/>
            <a:endCxn id="118" idx="1"/>
          </p:cNvCxnSpPr>
          <p:nvPr/>
        </p:nvCxnSpPr>
        <p:spPr>
          <a:xfrm>
            <a:off x="4519018" y="2449462"/>
            <a:ext cx="177694" cy="2927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8EF04A7-3E22-44A6-BB94-075A56EF5228}"/>
              </a:ext>
            </a:extLst>
          </p:cNvPr>
          <p:cNvCxnSpPr>
            <a:cxnSpLocks/>
            <a:stCxn id="100" idx="0"/>
            <a:endCxn id="111" idx="2"/>
          </p:cNvCxnSpPr>
          <p:nvPr/>
        </p:nvCxnSpPr>
        <p:spPr>
          <a:xfrm flipH="1" flipV="1">
            <a:off x="7757389" y="2158933"/>
            <a:ext cx="753" cy="571446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F33D0BE-27CC-4612-BE66-212F68200E38}"/>
              </a:ext>
            </a:extLst>
          </p:cNvPr>
          <p:cNvCxnSpPr>
            <a:cxnSpLocks/>
            <a:stCxn id="118" idx="3"/>
          </p:cNvCxnSpPr>
          <p:nvPr/>
        </p:nvCxnSpPr>
        <p:spPr>
          <a:xfrm>
            <a:off x="6613275" y="2452389"/>
            <a:ext cx="1156636" cy="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9CFB206-8CEC-4FE6-99BA-20A6A2793F6A}"/>
              </a:ext>
            </a:extLst>
          </p:cNvPr>
          <p:cNvCxnSpPr>
            <a:cxnSpLocks/>
            <a:stCxn id="111" idx="0"/>
            <a:endCxn id="120" idx="2"/>
          </p:cNvCxnSpPr>
          <p:nvPr/>
        </p:nvCxnSpPr>
        <p:spPr>
          <a:xfrm flipV="1">
            <a:off x="7757389" y="1485092"/>
            <a:ext cx="166" cy="25984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B987793-3794-4E6A-B253-0500DC52A322}"/>
              </a:ext>
            </a:extLst>
          </p:cNvPr>
          <p:cNvCxnSpPr>
            <a:cxnSpLocks/>
            <a:stCxn id="120" idx="3"/>
            <a:endCxn id="117" idx="1"/>
          </p:cNvCxnSpPr>
          <p:nvPr/>
        </p:nvCxnSpPr>
        <p:spPr>
          <a:xfrm>
            <a:off x="8793856" y="1278453"/>
            <a:ext cx="289164" cy="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16">
            <a:extLst>
              <a:ext uri="{FF2B5EF4-FFF2-40B4-BE49-F238E27FC236}">
                <a16:creationId xmlns:a16="http://schemas.microsoft.com/office/drawing/2014/main" id="{A72F345C-85D9-4CBC-A679-A44AA9BAAB6C}"/>
              </a:ext>
            </a:extLst>
          </p:cNvPr>
          <p:cNvSpPr/>
          <p:nvPr/>
        </p:nvSpPr>
        <p:spPr>
          <a:xfrm>
            <a:off x="7032458" y="6485048"/>
            <a:ext cx="5205258" cy="339271"/>
          </a:xfrm>
          <a:prstGeom prst="roundRect">
            <a:avLst/>
          </a:prstGeom>
          <a:noFill/>
          <a:ln w="28575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5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*All recognition of prior learning is subject to approval; applicants must be eligible for an offer from the admissions tutor before their RPL application will be considered</a:t>
            </a: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6BFB63F6-38BC-4CA7-ACB3-D30ED25955FF}"/>
              </a:ext>
            </a:extLst>
          </p:cNvPr>
          <p:cNvCxnSpPr>
            <a:cxnSpLocks/>
            <a:stCxn id="88" idx="0"/>
            <a:endCxn id="95" idx="1"/>
          </p:cNvCxnSpPr>
          <p:nvPr/>
        </p:nvCxnSpPr>
        <p:spPr>
          <a:xfrm rot="5400000" flipH="1" flipV="1">
            <a:off x="3530544" y="4357299"/>
            <a:ext cx="1162963" cy="110257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Elbow 139">
            <a:extLst>
              <a:ext uri="{FF2B5EF4-FFF2-40B4-BE49-F238E27FC236}">
                <a16:creationId xmlns:a16="http://schemas.microsoft.com/office/drawing/2014/main" id="{BA8B883D-3D5A-4945-8F35-13F2F4D0A6BD}"/>
              </a:ext>
            </a:extLst>
          </p:cNvPr>
          <p:cNvCxnSpPr>
            <a:cxnSpLocks/>
            <a:stCxn id="88" idx="0"/>
            <a:endCxn id="55" idx="1"/>
          </p:cNvCxnSpPr>
          <p:nvPr/>
        </p:nvCxnSpPr>
        <p:spPr>
          <a:xfrm rot="5400000" flipH="1" flipV="1">
            <a:off x="3990743" y="4809938"/>
            <a:ext cx="250124" cy="111013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8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</TotalTime>
  <Words>125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Greco</dc:creator>
  <cp:lastModifiedBy>Lucy Hurwood</cp:lastModifiedBy>
  <cp:revision>113</cp:revision>
  <cp:lastPrinted>2018-05-24T10:43:14Z</cp:lastPrinted>
  <dcterms:created xsi:type="dcterms:W3CDTF">2017-06-07T10:26:10Z</dcterms:created>
  <dcterms:modified xsi:type="dcterms:W3CDTF">2021-05-04T12:25:27Z</dcterms:modified>
</cp:coreProperties>
</file>