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4" r:id="rId4"/>
    <p:sldMasterId id="2147483723" r:id="rId5"/>
  </p:sldMasterIdLst>
  <p:notesMasterIdLst>
    <p:notesMasterId r:id="rId17"/>
  </p:notesMasterIdLst>
  <p:handoutMasterIdLst>
    <p:handoutMasterId r:id="rId18"/>
  </p:handoutMasterIdLst>
  <p:sldIdLst>
    <p:sldId id="275" r:id="rId6"/>
    <p:sldId id="375" r:id="rId7"/>
    <p:sldId id="435" r:id="rId8"/>
    <p:sldId id="437" r:id="rId9"/>
    <p:sldId id="438" r:id="rId10"/>
    <p:sldId id="328" r:id="rId11"/>
    <p:sldId id="440" r:id="rId12"/>
    <p:sldId id="387" r:id="rId13"/>
    <p:sldId id="276" r:id="rId14"/>
    <p:sldId id="441" r:id="rId15"/>
    <p:sldId id="434" r:id="rId16"/>
  </p:sldIdLst>
  <p:sldSz cx="9144000" cy="6858000" type="screen4x3"/>
  <p:notesSz cx="6718300" cy="9867900"/>
  <p:embeddedFontLst>
    <p:embeddedFont>
      <p:font typeface="Arial Bold" panose="020B0704020202020204" pitchFamily="34" charset="0"/>
      <p:bold r:id="rId19"/>
    </p:embeddedFont>
    <p:embeddedFont>
      <p:font typeface="Effra" panose="02000506080000020004" pitchFamily="2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E02F2-72BE-4BC9-BF80-58C3BC96142D}">
          <p14:sldIdLst>
            <p14:sldId id="275"/>
            <p14:sldId id="375"/>
            <p14:sldId id="435"/>
            <p14:sldId id="437"/>
            <p14:sldId id="438"/>
            <p14:sldId id="328"/>
            <p14:sldId id="440"/>
            <p14:sldId id="387"/>
            <p14:sldId id="276"/>
            <p14:sldId id="441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A"/>
    <a:srgbClr val="FFFDEF"/>
    <a:srgbClr val="FFFEF2"/>
    <a:srgbClr val="000000"/>
    <a:srgbClr val="FDE6AB"/>
    <a:srgbClr val="D799A1"/>
    <a:srgbClr val="BF0071"/>
    <a:srgbClr val="7EAF35"/>
    <a:srgbClr val="F3F3F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9" autoAdjust="0"/>
    <p:restoredTop sz="91304" autoAdjust="0"/>
  </p:normalViewPr>
  <p:slideViewPr>
    <p:cSldViewPr showGuides="1">
      <p:cViewPr varScale="1">
        <p:scale>
          <a:sx n="97" d="100"/>
          <a:sy n="97" d="100"/>
        </p:scale>
        <p:origin x="21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5190" y="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2A979-5753-4C44-83F6-2CC636038A5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6C670E-876B-4DB8-A720-E73FC0F9A96B}">
      <dgm:prSet phldrT="[Text]"/>
      <dgm:spPr/>
      <dgm:t>
        <a:bodyPr/>
        <a:lstStyle/>
        <a:p>
          <a:r>
            <a:rPr lang="en-GB" b="1" dirty="0">
              <a:latin typeface="+mn-lt"/>
            </a:rPr>
            <a:t>Type of university</a:t>
          </a:r>
        </a:p>
      </dgm:t>
    </dgm:pt>
    <dgm:pt modelId="{180FEFAC-405B-498D-BD55-E8265D3141C1}" type="parTrans" cxnId="{2A06435F-D965-499F-903C-A42BBB6D20A5}">
      <dgm:prSet/>
      <dgm:spPr/>
      <dgm:t>
        <a:bodyPr/>
        <a:lstStyle/>
        <a:p>
          <a:endParaRPr lang="en-GB"/>
        </a:p>
      </dgm:t>
    </dgm:pt>
    <dgm:pt modelId="{5543311E-9496-4628-B038-488FD72E785F}" type="sibTrans" cxnId="{2A06435F-D965-499F-903C-A42BBB6D20A5}">
      <dgm:prSet/>
      <dgm:spPr/>
      <dgm:t>
        <a:bodyPr/>
        <a:lstStyle/>
        <a:p>
          <a:endParaRPr lang="en-GB"/>
        </a:p>
      </dgm:t>
    </dgm:pt>
    <dgm:pt modelId="{1D7CC248-4C4A-4E11-A51B-F202D66E4B2C}">
      <dgm:prSet phldrT="[Text]"/>
      <dgm:spPr/>
      <dgm:t>
        <a:bodyPr/>
        <a:lstStyle/>
        <a:p>
          <a:r>
            <a:rPr lang="en-GB" dirty="0">
              <a:latin typeface="+mn-lt"/>
            </a:rPr>
            <a:t>City</a:t>
          </a:r>
        </a:p>
      </dgm:t>
    </dgm:pt>
    <dgm:pt modelId="{E12688B1-1EF3-4E91-8F17-4E3BE729329B}" type="parTrans" cxnId="{0E33BAC0-A768-4E65-8127-8DF07BA7654A}">
      <dgm:prSet/>
      <dgm:spPr/>
      <dgm:t>
        <a:bodyPr/>
        <a:lstStyle/>
        <a:p>
          <a:endParaRPr lang="en-GB"/>
        </a:p>
      </dgm:t>
    </dgm:pt>
    <dgm:pt modelId="{CF0D5F39-CDBD-4EDA-8D64-DB4A43FF6855}" type="sibTrans" cxnId="{0E33BAC0-A768-4E65-8127-8DF07BA7654A}">
      <dgm:prSet/>
      <dgm:spPr/>
      <dgm:t>
        <a:bodyPr/>
        <a:lstStyle/>
        <a:p>
          <a:endParaRPr lang="en-GB"/>
        </a:p>
      </dgm:t>
    </dgm:pt>
    <dgm:pt modelId="{26B2171C-D45C-41B7-8547-BB9E7784E7AB}">
      <dgm:prSet phldrT="[Text]"/>
      <dgm:spPr/>
      <dgm:t>
        <a:bodyPr/>
        <a:lstStyle/>
        <a:p>
          <a:r>
            <a:rPr lang="en-GB" dirty="0">
              <a:latin typeface="+mn-lt"/>
            </a:rPr>
            <a:t>Campus based</a:t>
          </a:r>
        </a:p>
      </dgm:t>
    </dgm:pt>
    <dgm:pt modelId="{A6C64671-996F-46EC-8130-E2D3D3701C91}" type="parTrans" cxnId="{273EEAF4-2CFB-4E72-AE06-D752B7A66F6C}">
      <dgm:prSet/>
      <dgm:spPr/>
      <dgm:t>
        <a:bodyPr/>
        <a:lstStyle/>
        <a:p>
          <a:endParaRPr lang="en-GB"/>
        </a:p>
      </dgm:t>
    </dgm:pt>
    <dgm:pt modelId="{842DC135-2AF8-47D7-A507-70F63EBB3369}" type="sibTrans" cxnId="{273EEAF4-2CFB-4E72-AE06-D752B7A66F6C}">
      <dgm:prSet/>
      <dgm:spPr/>
      <dgm:t>
        <a:bodyPr/>
        <a:lstStyle/>
        <a:p>
          <a:endParaRPr lang="en-GB"/>
        </a:p>
      </dgm:t>
    </dgm:pt>
    <dgm:pt modelId="{5C598544-054C-45C9-883D-2886827A3D06}">
      <dgm:prSet phldrT="[Text]"/>
      <dgm:spPr/>
      <dgm:t>
        <a:bodyPr/>
        <a:lstStyle/>
        <a:p>
          <a:r>
            <a:rPr lang="en-GB" b="1" dirty="0">
              <a:latin typeface="+mn-lt"/>
            </a:rPr>
            <a:t>Location</a:t>
          </a:r>
        </a:p>
      </dgm:t>
    </dgm:pt>
    <dgm:pt modelId="{4103F534-742A-4BFE-8429-9FCE83B91900}" type="parTrans" cxnId="{BD1A73A4-EB44-4C53-834A-B6919ED43ED2}">
      <dgm:prSet/>
      <dgm:spPr/>
      <dgm:t>
        <a:bodyPr/>
        <a:lstStyle/>
        <a:p>
          <a:endParaRPr lang="en-GB"/>
        </a:p>
      </dgm:t>
    </dgm:pt>
    <dgm:pt modelId="{34CFE6FB-B07E-4682-876F-B6CB268AEB0A}" type="sibTrans" cxnId="{BD1A73A4-EB44-4C53-834A-B6919ED43ED2}">
      <dgm:prSet/>
      <dgm:spPr/>
      <dgm:t>
        <a:bodyPr/>
        <a:lstStyle/>
        <a:p>
          <a:endParaRPr lang="en-GB"/>
        </a:p>
      </dgm:t>
    </dgm:pt>
    <dgm:pt modelId="{082F9DBF-BF71-489C-AC61-D98346179926}">
      <dgm:prSet phldrT="[Text]"/>
      <dgm:spPr/>
      <dgm:t>
        <a:bodyPr/>
        <a:lstStyle/>
        <a:p>
          <a:r>
            <a:rPr lang="en-GB" dirty="0">
              <a:latin typeface="+mn-lt"/>
            </a:rPr>
            <a:t>Travel time and cost</a:t>
          </a:r>
        </a:p>
      </dgm:t>
    </dgm:pt>
    <dgm:pt modelId="{9C274954-45CF-49F2-956A-EE1F18DDD595}" type="parTrans" cxnId="{6E25A913-C709-4149-B073-BECE1D60F8AB}">
      <dgm:prSet/>
      <dgm:spPr/>
      <dgm:t>
        <a:bodyPr/>
        <a:lstStyle/>
        <a:p>
          <a:endParaRPr lang="en-GB"/>
        </a:p>
      </dgm:t>
    </dgm:pt>
    <dgm:pt modelId="{4EDA97C1-B485-465E-B2D7-00B065A0328D}" type="sibTrans" cxnId="{6E25A913-C709-4149-B073-BECE1D60F8AB}">
      <dgm:prSet/>
      <dgm:spPr/>
      <dgm:t>
        <a:bodyPr/>
        <a:lstStyle/>
        <a:p>
          <a:endParaRPr lang="en-GB"/>
        </a:p>
      </dgm:t>
    </dgm:pt>
    <dgm:pt modelId="{6F7CABE6-80B5-4E52-B793-1630CB229ED4}">
      <dgm:prSet phldrT="[Text]"/>
      <dgm:spPr/>
      <dgm:t>
        <a:bodyPr/>
        <a:lstStyle/>
        <a:p>
          <a:r>
            <a:rPr lang="en-GB" dirty="0">
              <a:latin typeface="+mn-lt"/>
            </a:rPr>
            <a:t>Living costs</a:t>
          </a:r>
        </a:p>
      </dgm:t>
    </dgm:pt>
    <dgm:pt modelId="{AA640AF7-3F03-48FE-B083-4A848D1A37D6}" type="parTrans" cxnId="{62339906-2A05-4B7B-9B21-537332467B06}">
      <dgm:prSet/>
      <dgm:spPr/>
      <dgm:t>
        <a:bodyPr/>
        <a:lstStyle/>
        <a:p>
          <a:endParaRPr lang="en-GB"/>
        </a:p>
      </dgm:t>
    </dgm:pt>
    <dgm:pt modelId="{B4A88EB8-0E26-40C6-B3A6-59C22C223748}" type="sibTrans" cxnId="{62339906-2A05-4B7B-9B21-537332467B06}">
      <dgm:prSet/>
      <dgm:spPr/>
      <dgm:t>
        <a:bodyPr/>
        <a:lstStyle/>
        <a:p>
          <a:endParaRPr lang="en-GB"/>
        </a:p>
      </dgm:t>
    </dgm:pt>
    <dgm:pt modelId="{76DA5068-F738-4B0F-A206-212A0118F3AD}">
      <dgm:prSet phldrT="[Text]"/>
      <dgm:spPr/>
      <dgm:t>
        <a:bodyPr/>
        <a:lstStyle/>
        <a:p>
          <a:r>
            <a:rPr lang="en-GB" dirty="0">
              <a:latin typeface="+mn-lt"/>
            </a:rPr>
            <a:t>Large or small</a:t>
          </a:r>
        </a:p>
      </dgm:t>
    </dgm:pt>
    <dgm:pt modelId="{7D2AB355-7F25-4B58-AB88-6EBF3A25BC8A}" type="parTrans" cxnId="{4AC7747D-83FA-4200-83E1-607E02F8B644}">
      <dgm:prSet/>
      <dgm:spPr/>
      <dgm:t>
        <a:bodyPr/>
        <a:lstStyle/>
        <a:p>
          <a:endParaRPr lang="en-GB"/>
        </a:p>
      </dgm:t>
    </dgm:pt>
    <dgm:pt modelId="{5AB9B950-146E-450E-B5D7-233584E3C108}" type="sibTrans" cxnId="{4AC7747D-83FA-4200-83E1-607E02F8B644}">
      <dgm:prSet/>
      <dgm:spPr/>
      <dgm:t>
        <a:bodyPr/>
        <a:lstStyle/>
        <a:p>
          <a:endParaRPr lang="en-GB"/>
        </a:p>
      </dgm:t>
    </dgm:pt>
    <dgm:pt modelId="{FDC3F41D-9796-4C70-9DE0-492FE834ED5D}">
      <dgm:prSet phldrT="[Text]"/>
      <dgm:spPr/>
      <dgm:t>
        <a:bodyPr/>
        <a:lstStyle/>
        <a:p>
          <a:r>
            <a:rPr lang="en-GB" dirty="0">
              <a:latin typeface="+mn-lt"/>
            </a:rPr>
            <a:t>Type of area</a:t>
          </a:r>
        </a:p>
      </dgm:t>
    </dgm:pt>
    <dgm:pt modelId="{39011765-C79B-4386-A57B-2AD4CB486FC5}" type="parTrans" cxnId="{5D2E89BB-9929-4F40-B207-96B0FACCD0E1}">
      <dgm:prSet/>
      <dgm:spPr/>
      <dgm:t>
        <a:bodyPr/>
        <a:lstStyle/>
        <a:p>
          <a:endParaRPr lang="en-GB"/>
        </a:p>
      </dgm:t>
    </dgm:pt>
    <dgm:pt modelId="{F986DCAD-D66B-4861-AB3C-8125B60F986C}" type="sibTrans" cxnId="{5D2E89BB-9929-4F40-B207-96B0FACCD0E1}">
      <dgm:prSet/>
      <dgm:spPr/>
      <dgm:t>
        <a:bodyPr/>
        <a:lstStyle/>
        <a:p>
          <a:endParaRPr lang="en-GB"/>
        </a:p>
      </dgm:t>
    </dgm:pt>
    <dgm:pt modelId="{AC0174EA-A3CC-4F98-AFDC-5A4BAB6C6042}">
      <dgm:prSet phldrT="[Text]"/>
      <dgm:spPr/>
      <dgm:t>
        <a:bodyPr/>
        <a:lstStyle/>
        <a:p>
          <a:r>
            <a:rPr lang="en-GB" dirty="0">
              <a:latin typeface="+mn-lt"/>
            </a:rPr>
            <a:t>Reputation (university &amp; subject rankings) </a:t>
          </a:r>
        </a:p>
      </dgm:t>
    </dgm:pt>
    <dgm:pt modelId="{5CCC0119-F22B-44A1-8059-73ED6DE2AC2A}" type="parTrans" cxnId="{E9F53BB2-EE89-486C-B358-4A0A4C634E68}">
      <dgm:prSet/>
      <dgm:spPr/>
      <dgm:t>
        <a:bodyPr/>
        <a:lstStyle/>
        <a:p>
          <a:endParaRPr lang="en-GB"/>
        </a:p>
      </dgm:t>
    </dgm:pt>
    <dgm:pt modelId="{DCD47CF9-5C23-4A25-83C0-CFCE21608463}" type="sibTrans" cxnId="{E9F53BB2-EE89-486C-B358-4A0A4C634E68}">
      <dgm:prSet/>
      <dgm:spPr/>
      <dgm:t>
        <a:bodyPr/>
        <a:lstStyle/>
        <a:p>
          <a:endParaRPr lang="en-GB"/>
        </a:p>
      </dgm:t>
    </dgm:pt>
    <dgm:pt modelId="{B03DC07D-841D-45E3-B7F5-15F5FCE399D2}">
      <dgm:prSet phldrT="[Text]"/>
      <dgm:spPr/>
      <dgm:t>
        <a:bodyPr/>
        <a:lstStyle/>
        <a:p>
          <a:r>
            <a:rPr lang="en-GB" dirty="0">
              <a:latin typeface="+mn-lt"/>
            </a:rPr>
            <a:t>Social facilities </a:t>
          </a:r>
        </a:p>
      </dgm:t>
    </dgm:pt>
    <dgm:pt modelId="{BC4CAF8D-2384-49F3-AB64-6844C71B33C1}">
      <dgm:prSet phldrT="[Text]"/>
      <dgm:spPr/>
      <dgm:t>
        <a:bodyPr/>
        <a:lstStyle/>
        <a:p>
          <a:r>
            <a:rPr lang="en-GB" dirty="0">
              <a:latin typeface="+mn-lt"/>
            </a:rPr>
            <a:t>Sports</a:t>
          </a:r>
        </a:p>
      </dgm:t>
    </dgm:pt>
    <dgm:pt modelId="{C7769B04-9B4B-4D18-96F1-F7907232477E}">
      <dgm:prSet phldrT="[Text]"/>
      <dgm:spPr/>
      <dgm:t>
        <a:bodyPr/>
        <a:lstStyle/>
        <a:p>
          <a:r>
            <a:rPr lang="en-GB" dirty="0">
              <a:latin typeface="+mn-lt"/>
            </a:rPr>
            <a:t>Accommodation</a:t>
          </a:r>
        </a:p>
      </dgm:t>
    </dgm:pt>
    <dgm:pt modelId="{C3C9A3CD-4784-4906-85C5-0CEDB1EDCE6C}">
      <dgm:prSet phldrT="[Text]"/>
      <dgm:spPr/>
      <dgm:t>
        <a:bodyPr/>
        <a:lstStyle/>
        <a:p>
          <a:r>
            <a:rPr lang="en-GB" dirty="0">
              <a:latin typeface="+mn-lt"/>
            </a:rPr>
            <a:t>Course based</a:t>
          </a:r>
        </a:p>
      </dgm:t>
    </dgm:pt>
    <dgm:pt modelId="{E7304304-4251-4D2E-9476-F753C074E0CC}">
      <dgm:prSet phldrT="[Text]"/>
      <dgm:spPr/>
      <dgm:t>
        <a:bodyPr/>
        <a:lstStyle/>
        <a:p>
          <a:r>
            <a:rPr lang="en-GB" b="1" dirty="0">
              <a:latin typeface="+mn-lt"/>
            </a:rPr>
            <a:t>Range of facilities</a:t>
          </a:r>
        </a:p>
      </dgm:t>
    </dgm:pt>
    <dgm:pt modelId="{9209B5F0-E53B-4AFC-A25C-68B9A8A4CCD3}" type="sibTrans" cxnId="{11B0D2B5-7E3B-43A5-8B91-FFD73FB13A8A}">
      <dgm:prSet/>
      <dgm:spPr/>
      <dgm:t>
        <a:bodyPr/>
        <a:lstStyle/>
        <a:p>
          <a:endParaRPr lang="en-GB"/>
        </a:p>
      </dgm:t>
    </dgm:pt>
    <dgm:pt modelId="{95EAE5DF-4DCD-43F3-8087-8B58317C577B}" type="parTrans" cxnId="{11B0D2B5-7E3B-43A5-8B91-FFD73FB13A8A}">
      <dgm:prSet/>
      <dgm:spPr/>
      <dgm:t>
        <a:bodyPr/>
        <a:lstStyle/>
        <a:p>
          <a:endParaRPr lang="en-GB"/>
        </a:p>
      </dgm:t>
    </dgm:pt>
    <dgm:pt modelId="{BF4D02BA-4D6F-4EED-81D9-B4DA71503EFD}" type="sibTrans" cxnId="{1B97EF62-E7AE-46F0-B184-CDE9CF105353}">
      <dgm:prSet/>
      <dgm:spPr/>
      <dgm:t>
        <a:bodyPr/>
        <a:lstStyle/>
        <a:p>
          <a:endParaRPr lang="en-GB"/>
        </a:p>
      </dgm:t>
    </dgm:pt>
    <dgm:pt modelId="{A2F65569-8B3E-460D-B1A1-1C93601F8C74}" type="parTrans" cxnId="{1B97EF62-E7AE-46F0-B184-CDE9CF105353}">
      <dgm:prSet/>
      <dgm:spPr/>
      <dgm:t>
        <a:bodyPr/>
        <a:lstStyle/>
        <a:p>
          <a:endParaRPr lang="en-GB"/>
        </a:p>
      </dgm:t>
    </dgm:pt>
    <dgm:pt modelId="{8DE5E989-C869-437F-A1C4-2D21B5EEBFB8}" type="sibTrans" cxnId="{D781CF1D-3766-44BA-9136-7379FFCDA6CB}">
      <dgm:prSet/>
      <dgm:spPr/>
      <dgm:t>
        <a:bodyPr/>
        <a:lstStyle/>
        <a:p>
          <a:endParaRPr lang="en-GB"/>
        </a:p>
      </dgm:t>
    </dgm:pt>
    <dgm:pt modelId="{D4307F47-83CC-486B-A2DB-843820B521D6}" type="parTrans" cxnId="{D781CF1D-3766-44BA-9136-7379FFCDA6CB}">
      <dgm:prSet/>
      <dgm:spPr/>
      <dgm:t>
        <a:bodyPr/>
        <a:lstStyle/>
        <a:p>
          <a:endParaRPr lang="en-GB"/>
        </a:p>
      </dgm:t>
    </dgm:pt>
    <dgm:pt modelId="{E8509F67-2189-4C14-9FCB-6366BD7A887A}" type="sibTrans" cxnId="{A63A0868-4C8E-4AC8-AAD4-64E94E8DC403}">
      <dgm:prSet/>
      <dgm:spPr/>
      <dgm:t>
        <a:bodyPr/>
        <a:lstStyle/>
        <a:p>
          <a:endParaRPr lang="en-GB"/>
        </a:p>
      </dgm:t>
    </dgm:pt>
    <dgm:pt modelId="{40EB2711-65E0-4694-8A08-3FE410346248}" type="parTrans" cxnId="{A63A0868-4C8E-4AC8-AAD4-64E94E8DC403}">
      <dgm:prSet/>
      <dgm:spPr/>
      <dgm:t>
        <a:bodyPr/>
        <a:lstStyle/>
        <a:p>
          <a:endParaRPr lang="en-GB"/>
        </a:p>
      </dgm:t>
    </dgm:pt>
    <dgm:pt modelId="{82CABD36-AF9C-4380-A4AC-D38149F1BF83}" type="sibTrans" cxnId="{3C02186D-8A81-4267-801F-E76370A8268B}">
      <dgm:prSet/>
      <dgm:spPr/>
      <dgm:t>
        <a:bodyPr/>
        <a:lstStyle/>
        <a:p>
          <a:endParaRPr lang="en-GB"/>
        </a:p>
      </dgm:t>
    </dgm:pt>
    <dgm:pt modelId="{2E2DC872-2D1F-4EC7-A40C-28118D923778}" type="parTrans" cxnId="{3C02186D-8A81-4267-801F-E76370A8268B}">
      <dgm:prSet/>
      <dgm:spPr/>
      <dgm:t>
        <a:bodyPr/>
        <a:lstStyle/>
        <a:p>
          <a:endParaRPr lang="en-GB"/>
        </a:p>
      </dgm:t>
    </dgm:pt>
    <dgm:pt modelId="{CDD83273-F9DF-4BED-B6B2-DC7E3E1C439D}" type="pres">
      <dgm:prSet presAssocID="{B532A979-5753-4C44-83F6-2CC636038A57}" presName="linear" presStyleCnt="0">
        <dgm:presLayoutVars>
          <dgm:dir/>
          <dgm:resizeHandles val="exact"/>
        </dgm:presLayoutVars>
      </dgm:prSet>
      <dgm:spPr/>
    </dgm:pt>
    <dgm:pt modelId="{DDF3C4AF-046E-464E-8080-1F255A879579}" type="pres">
      <dgm:prSet presAssocID="{756C670E-876B-4DB8-A720-E73FC0F9A96B}" presName="comp" presStyleCnt="0"/>
      <dgm:spPr/>
    </dgm:pt>
    <dgm:pt modelId="{19B088B7-2434-426F-BD0A-B36E5DCEAAC4}" type="pres">
      <dgm:prSet presAssocID="{756C670E-876B-4DB8-A720-E73FC0F9A96B}" presName="box" presStyleLbl="node1" presStyleIdx="0" presStyleCnt="3" custLinFactY="-66428" custLinFactNeighborX="-1890" custLinFactNeighborY="-100000"/>
      <dgm:spPr/>
    </dgm:pt>
    <dgm:pt modelId="{FC320AB2-F92C-42E7-929C-8F108C2E3F05}" type="pres">
      <dgm:prSet presAssocID="{756C670E-876B-4DB8-A720-E73FC0F9A96B}" presName="img" presStyleLbl="fgImgPlace1" presStyleIdx="0" presStyleCnt="3" custScaleX="90549" custLinFactNeighborX="-771" custLinFactNeighborY="-9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E0CA51-3762-4898-9457-B92DC50C1ADD}" type="pres">
      <dgm:prSet presAssocID="{756C670E-876B-4DB8-A720-E73FC0F9A96B}" presName="text" presStyleLbl="node1" presStyleIdx="0" presStyleCnt="3">
        <dgm:presLayoutVars>
          <dgm:bulletEnabled val="1"/>
        </dgm:presLayoutVars>
      </dgm:prSet>
      <dgm:spPr/>
    </dgm:pt>
    <dgm:pt modelId="{E655ECCC-FDD0-48B1-9670-1F8271A08F07}" type="pres">
      <dgm:prSet presAssocID="{5543311E-9496-4628-B038-488FD72E785F}" presName="spacer" presStyleCnt="0"/>
      <dgm:spPr/>
    </dgm:pt>
    <dgm:pt modelId="{0D874656-331C-4ECD-9B72-6FCC0D8F9388}" type="pres">
      <dgm:prSet presAssocID="{5C598544-054C-45C9-883D-2886827A3D06}" presName="comp" presStyleCnt="0"/>
      <dgm:spPr/>
    </dgm:pt>
    <dgm:pt modelId="{0ADCDFB3-5D0B-4F65-88E8-870DA949283B}" type="pres">
      <dgm:prSet presAssocID="{5C598544-054C-45C9-883D-2886827A3D06}" presName="box" presStyleLbl="node1" presStyleIdx="1" presStyleCnt="3" custLinFactNeighborY="-8294"/>
      <dgm:spPr/>
    </dgm:pt>
    <dgm:pt modelId="{DEEC17C1-53C5-417A-BC42-2AF29D219E8F}" type="pres">
      <dgm:prSet presAssocID="{5C598544-054C-45C9-883D-2886827A3D06}" presName="img" presStyleLbl="fgImgPlace1" presStyleIdx="1" presStyleCnt="3" custScaleX="90549" custLinFactNeighborX="-771" custLinFactNeighborY="-113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472166-D803-4880-8031-3DB5725D65C9}" type="pres">
      <dgm:prSet presAssocID="{5C598544-054C-45C9-883D-2886827A3D06}" presName="text" presStyleLbl="node1" presStyleIdx="1" presStyleCnt="3">
        <dgm:presLayoutVars>
          <dgm:bulletEnabled val="1"/>
        </dgm:presLayoutVars>
      </dgm:prSet>
      <dgm:spPr/>
    </dgm:pt>
    <dgm:pt modelId="{C34F8A78-0A27-483B-A2B7-2013A2DAE5C0}" type="pres">
      <dgm:prSet presAssocID="{34CFE6FB-B07E-4682-876F-B6CB268AEB0A}" presName="spacer" presStyleCnt="0"/>
      <dgm:spPr/>
    </dgm:pt>
    <dgm:pt modelId="{7946120E-BEAE-486F-A771-F9146E940E4B}" type="pres">
      <dgm:prSet presAssocID="{E7304304-4251-4D2E-9476-F753C074E0CC}" presName="comp" presStyleCnt="0"/>
      <dgm:spPr/>
    </dgm:pt>
    <dgm:pt modelId="{473754C9-6103-47F6-AED6-B6435D2BF8C0}" type="pres">
      <dgm:prSet presAssocID="{E7304304-4251-4D2E-9476-F753C074E0CC}" presName="box" presStyleLbl="node1" presStyleIdx="2" presStyleCnt="3" custLinFactNeighborY="-16588"/>
      <dgm:spPr/>
    </dgm:pt>
    <dgm:pt modelId="{FC2221EC-9530-45DF-B313-896B0577DEB7}" type="pres">
      <dgm:prSet presAssocID="{E7304304-4251-4D2E-9476-F753C074E0CC}" presName="img" presStyleLbl="fgImgPlace1" presStyleIdx="2" presStyleCnt="3" custScaleX="90549" custLinFactNeighborX="-771" custLinFactNeighborY="-216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0AB49E-CAAE-4736-BF8A-FF0B8A5245F1}" type="pres">
      <dgm:prSet presAssocID="{E7304304-4251-4D2E-9476-F753C074E0CC}" presName="text" presStyleLbl="node1" presStyleIdx="2" presStyleCnt="3">
        <dgm:presLayoutVars>
          <dgm:bulletEnabled val="1"/>
        </dgm:presLayoutVars>
      </dgm:prSet>
      <dgm:spPr/>
    </dgm:pt>
  </dgm:ptLst>
  <dgm:cxnLst>
    <dgm:cxn modelId="{62965503-3130-4D7C-8358-AAB442D6FBDC}" type="presOf" srcId="{76DA5068-F738-4B0F-A206-212A0118F3AD}" destId="{19B088B7-2434-426F-BD0A-B36E5DCEAAC4}" srcOrd="0" destOrd="3" presId="urn:microsoft.com/office/officeart/2005/8/layout/vList4#1"/>
    <dgm:cxn modelId="{C1DD7C05-3439-4DB1-865E-BD88B409A516}" type="presOf" srcId="{C3C9A3CD-4784-4906-85C5-0CEDB1EDCE6C}" destId="{473754C9-6103-47F6-AED6-B6435D2BF8C0}" srcOrd="0" destOrd="1" presId="urn:microsoft.com/office/officeart/2005/8/layout/vList4#1"/>
    <dgm:cxn modelId="{62339906-2A05-4B7B-9B21-537332467B06}" srcId="{5C598544-054C-45C9-883D-2886827A3D06}" destId="{6F7CABE6-80B5-4E52-B793-1630CB229ED4}" srcOrd="1" destOrd="0" parTransId="{AA640AF7-3F03-48FE-B083-4A848D1A37D6}" sibTransId="{B4A88EB8-0E26-40C6-B3A6-59C22C223748}"/>
    <dgm:cxn modelId="{FAC3490B-9DAA-4D45-B35E-1C7F82BB74CB}" type="presOf" srcId="{6F7CABE6-80B5-4E52-B793-1630CB229ED4}" destId="{F5472166-D803-4880-8031-3DB5725D65C9}" srcOrd="1" destOrd="2" presId="urn:microsoft.com/office/officeart/2005/8/layout/vList4#1"/>
    <dgm:cxn modelId="{6E25A913-C709-4149-B073-BECE1D60F8AB}" srcId="{5C598544-054C-45C9-883D-2886827A3D06}" destId="{082F9DBF-BF71-489C-AC61-D98346179926}" srcOrd="0" destOrd="0" parTransId="{9C274954-45CF-49F2-956A-EE1F18DDD595}" sibTransId="{4EDA97C1-B485-465E-B2D7-00B065A0328D}"/>
    <dgm:cxn modelId="{003F4514-7875-4AEB-BCB7-4400AD1DA664}" type="presOf" srcId="{6F7CABE6-80B5-4E52-B793-1630CB229ED4}" destId="{0ADCDFB3-5D0B-4F65-88E8-870DA949283B}" srcOrd="0" destOrd="2" presId="urn:microsoft.com/office/officeart/2005/8/layout/vList4#1"/>
    <dgm:cxn modelId="{A5B96215-9D9B-42FD-B258-F571416FAB2C}" type="presOf" srcId="{C3C9A3CD-4784-4906-85C5-0CEDB1EDCE6C}" destId="{280AB49E-CAAE-4736-BF8A-FF0B8A5245F1}" srcOrd="1" destOrd="1" presId="urn:microsoft.com/office/officeart/2005/8/layout/vList4#1"/>
    <dgm:cxn modelId="{3DCFF41C-723E-4C0A-B02E-E954B49EBC77}" type="presOf" srcId="{FDC3F41D-9796-4C70-9DE0-492FE834ED5D}" destId="{F5472166-D803-4880-8031-3DB5725D65C9}" srcOrd="1" destOrd="3" presId="urn:microsoft.com/office/officeart/2005/8/layout/vList4#1"/>
    <dgm:cxn modelId="{D781CF1D-3766-44BA-9136-7379FFCDA6CB}" srcId="{E7304304-4251-4D2E-9476-F753C074E0CC}" destId="{BC4CAF8D-2384-49F3-AB64-6844C71B33C1}" srcOrd="2" destOrd="0" parTransId="{D4307F47-83CC-486B-A2DB-843820B521D6}" sibTransId="{8DE5E989-C869-437F-A1C4-2D21B5EEBFB8}"/>
    <dgm:cxn modelId="{30E96A1E-2601-408F-836C-EB1E4B836B47}" type="presOf" srcId="{E7304304-4251-4D2E-9476-F753C074E0CC}" destId="{280AB49E-CAAE-4736-BF8A-FF0B8A5245F1}" srcOrd="1" destOrd="0" presId="urn:microsoft.com/office/officeart/2005/8/layout/vList4#1"/>
    <dgm:cxn modelId="{5C73C929-318A-4B41-BDBE-1EEF4A68D16B}" type="presOf" srcId="{B532A979-5753-4C44-83F6-2CC636038A57}" destId="{CDD83273-F9DF-4BED-B6B2-DC7E3E1C439D}" srcOrd="0" destOrd="0" presId="urn:microsoft.com/office/officeart/2005/8/layout/vList4#1"/>
    <dgm:cxn modelId="{A8F27F2B-8869-4FDB-9349-B37E8771E54C}" type="presOf" srcId="{BC4CAF8D-2384-49F3-AB64-6844C71B33C1}" destId="{280AB49E-CAAE-4736-BF8A-FF0B8A5245F1}" srcOrd="1" destOrd="3" presId="urn:microsoft.com/office/officeart/2005/8/layout/vList4#1"/>
    <dgm:cxn modelId="{E30FB95D-F899-445F-8FEA-4E403D425D33}" type="presOf" srcId="{C7769B04-9B4B-4D18-96F1-F7907232477E}" destId="{280AB49E-CAAE-4736-BF8A-FF0B8A5245F1}" srcOrd="1" destOrd="2" presId="urn:microsoft.com/office/officeart/2005/8/layout/vList4#1"/>
    <dgm:cxn modelId="{2A06435F-D965-499F-903C-A42BBB6D20A5}" srcId="{B532A979-5753-4C44-83F6-2CC636038A57}" destId="{756C670E-876B-4DB8-A720-E73FC0F9A96B}" srcOrd="0" destOrd="0" parTransId="{180FEFAC-405B-498D-BD55-E8265D3141C1}" sibTransId="{5543311E-9496-4628-B038-488FD72E785F}"/>
    <dgm:cxn modelId="{CCE0555F-C4A4-4D88-B429-B27721D0DC10}" type="presOf" srcId="{BC4CAF8D-2384-49F3-AB64-6844C71B33C1}" destId="{473754C9-6103-47F6-AED6-B6435D2BF8C0}" srcOrd="0" destOrd="3" presId="urn:microsoft.com/office/officeart/2005/8/layout/vList4#1"/>
    <dgm:cxn modelId="{1B97EF62-E7AE-46F0-B184-CDE9CF105353}" srcId="{E7304304-4251-4D2E-9476-F753C074E0CC}" destId="{B03DC07D-841D-45E3-B7F5-15F5FCE399D2}" srcOrd="3" destOrd="0" parTransId="{A2F65569-8B3E-460D-B1A1-1C93601F8C74}" sibTransId="{BF4D02BA-4D6F-4EED-81D9-B4DA71503EFD}"/>
    <dgm:cxn modelId="{117DF363-8251-48FD-B3A3-660F5BE283AC}" type="presOf" srcId="{5C598544-054C-45C9-883D-2886827A3D06}" destId="{0ADCDFB3-5D0B-4F65-88E8-870DA949283B}" srcOrd="0" destOrd="0" presId="urn:microsoft.com/office/officeart/2005/8/layout/vList4#1"/>
    <dgm:cxn modelId="{A63A0868-4C8E-4AC8-AAD4-64E94E8DC403}" srcId="{E7304304-4251-4D2E-9476-F753C074E0CC}" destId="{C7769B04-9B4B-4D18-96F1-F7907232477E}" srcOrd="1" destOrd="0" parTransId="{40EB2711-65E0-4694-8A08-3FE410346248}" sibTransId="{E8509F67-2189-4C14-9FCB-6366BD7A887A}"/>
    <dgm:cxn modelId="{34DC7D6A-6C90-4DE1-940D-D1CB1ED53350}" type="presOf" srcId="{B03DC07D-841D-45E3-B7F5-15F5FCE399D2}" destId="{473754C9-6103-47F6-AED6-B6435D2BF8C0}" srcOrd="0" destOrd="4" presId="urn:microsoft.com/office/officeart/2005/8/layout/vList4#1"/>
    <dgm:cxn modelId="{3C02186D-8A81-4267-801F-E76370A8268B}" srcId="{E7304304-4251-4D2E-9476-F753C074E0CC}" destId="{C3C9A3CD-4784-4906-85C5-0CEDB1EDCE6C}" srcOrd="0" destOrd="0" parTransId="{2E2DC872-2D1F-4EC7-A40C-28118D923778}" sibTransId="{82CABD36-AF9C-4380-A4AC-D38149F1BF83}"/>
    <dgm:cxn modelId="{9273CD4F-CD85-4225-9887-606F98342F43}" type="presOf" srcId="{082F9DBF-BF71-489C-AC61-D98346179926}" destId="{0ADCDFB3-5D0B-4F65-88E8-870DA949283B}" srcOrd="0" destOrd="1" presId="urn:microsoft.com/office/officeart/2005/8/layout/vList4#1"/>
    <dgm:cxn modelId="{8AB77873-3D32-47B4-8D0E-5B9780A36FAA}" type="presOf" srcId="{E7304304-4251-4D2E-9476-F753C074E0CC}" destId="{473754C9-6103-47F6-AED6-B6435D2BF8C0}" srcOrd="0" destOrd="0" presId="urn:microsoft.com/office/officeart/2005/8/layout/vList4#1"/>
    <dgm:cxn modelId="{4AC7747D-83FA-4200-83E1-607E02F8B644}" srcId="{756C670E-876B-4DB8-A720-E73FC0F9A96B}" destId="{76DA5068-F738-4B0F-A206-212A0118F3AD}" srcOrd="2" destOrd="0" parTransId="{7D2AB355-7F25-4B58-AB88-6EBF3A25BC8A}" sibTransId="{5AB9B950-146E-450E-B5D7-233584E3C108}"/>
    <dgm:cxn modelId="{CC58558E-CA7A-450F-A823-0B5A6FAC9590}" type="presOf" srcId="{5C598544-054C-45C9-883D-2886827A3D06}" destId="{F5472166-D803-4880-8031-3DB5725D65C9}" srcOrd="1" destOrd="0" presId="urn:microsoft.com/office/officeart/2005/8/layout/vList4#1"/>
    <dgm:cxn modelId="{CD6F008F-47D4-4533-8B57-5D8C07681CA0}" type="presOf" srcId="{76DA5068-F738-4B0F-A206-212A0118F3AD}" destId="{9BE0CA51-3762-4898-9457-B92DC50C1ADD}" srcOrd="1" destOrd="3" presId="urn:microsoft.com/office/officeart/2005/8/layout/vList4#1"/>
    <dgm:cxn modelId="{BD1A73A4-EB44-4C53-834A-B6919ED43ED2}" srcId="{B532A979-5753-4C44-83F6-2CC636038A57}" destId="{5C598544-054C-45C9-883D-2886827A3D06}" srcOrd="1" destOrd="0" parTransId="{4103F534-742A-4BFE-8429-9FCE83B91900}" sibTransId="{34CFE6FB-B07E-4682-876F-B6CB268AEB0A}"/>
    <dgm:cxn modelId="{B1A687A5-718D-420F-AF83-A917E82F8B26}" type="presOf" srcId="{C7769B04-9B4B-4D18-96F1-F7907232477E}" destId="{473754C9-6103-47F6-AED6-B6435D2BF8C0}" srcOrd="0" destOrd="2" presId="urn:microsoft.com/office/officeart/2005/8/layout/vList4#1"/>
    <dgm:cxn modelId="{69E259A8-9414-4D26-9C1C-BC656D029D0C}" type="presOf" srcId="{1D7CC248-4C4A-4E11-A51B-F202D66E4B2C}" destId="{9BE0CA51-3762-4898-9457-B92DC50C1ADD}" srcOrd="1" destOrd="1" presId="urn:microsoft.com/office/officeart/2005/8/layout/vList4#1"/>
    <dgm:cxn modelId="{D34888AC-BE3B-4A30-9DD3-44EC23AB046E}" type="presOf" srcId="{FDC3F41D-9796-4C70-9DE0-492FE834ED5D}" destId="{0ADCDFB3-5D0B-4F65-88E8-870DA949283B}" srcOrd="0" destOrd="3" presId="urn:microsoft.com/office/officeart/2005/8/layout/vList4#1"/>
    <dgm:cxn modelId="{E9F53BB2-EE89-486C-B358-4A0A4C634E68}" srcId="{756C670E-876B-4DB8-A720-E73FC0F9A96B}" destId="{AC0174EA-A3CC-4F98-AFDC-5A4BAB6C6042}" srcOrd="3" destOrd="0" parTransId="{5CCC0119-F22B-44A1-8059-73ED6DE2AC2A}" sibTransId="{DCD47CF9-5C23-4A25-83C0-CFCE21608463}"/>
    <dgm:cxn modelId="{11B0D2B5-7E3B-43A5-8B91-FFD73FB13A8A}" srcId="{B532A979-5753-4C44-83F6-2CC636038A57}" destId="{E7304304-4251-4D2E-9476-F753C074E0CC}" srcOrd="2" destOrd="0" parTransId="{95EAE5DF-4DCD-43F3-8087-8B58317C577B}" sibTransId="{9209B5F0-E53B-4AFC-A25C-68B9A8A4CCD3}"/>
    <dgm:cxn modelId="{5D2E89BB-9929-4F40-B207-96B0FACCD0E1}" srcId="{5C598544-054C-45C9-883D-2886827A3D06}" destId="{FDC3F41D-9796-4C70-9DE0-492FE834ED5D}" srcOrd="2" destOrd="0" parTransId="{39011765-C79B-4386-A57B-2AD4CB486FC5}" sibTransId="{F986DCAD-D66B-4861-AB3C-8125B60F986C}"/>
    <dgm:cxn modelId="{A1EF1CC0-BA82-43E8-81E5-BC4D421EF567}" type="presOf" srcId="{26B2171C-D45C-41B7-8547-BB9E7784E7AB}" destId="{9BE0CA51-3762-4898-9457-B92DC50C1ADD}" srcOrd="1" destOrd="2" presId="urn:microsoft.com/office/officeart/2005/8/layout/vList4#1"/>
    <dgm:cxn modelId="{0E33BAC0-A768-4E65-8127-8DF07BA7654A}" srcId="{756C670E-876B-4DB8-A720-E73FC0F9A96B}" destId="{1D7CC248-4C4A-4E11-A51B-F202D66E4B2C}" srcOrd="0" destOrd="0" parTransId="{E12688B1-1EF3-4E91-8F17-4E3BE729329B}" sibTransId="{CF0D5F39-CDBD-4EDA-8D64-DB4A43FF6855}"/>
    <dgm:cxn modelId="{9CDD50C7-B91F-475D-8725-86584498D08A}" type="presOf" srcId="{AC0174EA-A3CC-4F98-AFDC-5A4BAB6C6042}" destId="{19B088B7-2434-426F-BD0A-B36E5DCEAAC4}" srcOrd="0" destOrd="4" presId="urn:microsoft.com/office/officeart/2005/8/layout/vList4#1"/>
    <dgm:cxn modelId="{EA4259C7-8758-4B36-9519-95CD01B0F14E}" type="presOf" srcId="{B03DC07D-841D-45E3-B7F5-15F5FCE399D2}" destId="{280AB49E-CAAE-4736-BF8A-FF0B8A5245F1}" srcOrd="1" destOrd="4" presId="urn:microsoft.com/office/officeart/2005/8/layout/vList4#1"/>
    <dgm:cxn modelId="{1E511DCF-34FC-48D7-AA0B-06197A0F018D}" type="presOf" srcId="{26B2171C-D45C-41B7-8547-BB9E7784E7AB}" destId="{19B088B7-2434-426F-BD0A-B36E5DCEAAC4}" srcOrd="0" destOrd="2" presId="urn:microsoft.com/office/officeart/2005/8/layout/vList4#1"/>
    <dgm:cxn modelId="{D27416D4-F821-4C71-B9DA-0017031A8BC3}" type="presOf" srcId="{AC0174EA-A3CC-4F98-AFDC-5A4BAB6C6042}" destId="{9BE0CA51-3762-4898-9457-B92DC50C1ADD}" srcOrd="1" destOrd="4" presId="urn:microsoft.com/office/officeart/2005/8/layout/vList4#1"/>
    <dgm:cxn modelId="{5018EAE1-D15A-49ED-AE85-F1ACBB6FA12E}" type="presOf" srcId="{082F9DBF-BF71-489C-AC61-D98346179926}" destId="{F5472166-D803-4880-8031-3DB5725D65C9}" srcOrd="1" destOrd="1" presId="urn:microsoft.com/office/officeart/2005/8/layout/vList4#1"/>
    <dgm:cxn modelId="{1F01C2EA-6F0B-44E3-A121-D5E5CEC040AA}" type="presOf" srcId="{756C670E-876B-4DB8-A720-E73FC0F9A96B}" destId="{19B088B7-2434-426F-BD0A-B36E5DCEAAC4}" srcOrd="0" destOrd="0" presId="urn:microsoft.com/office/officeart/2005/8/layout/vList4#1"/>
    <dgm:cxn modelId="{273EEAF4-2CFB-4E72-AE06-D752B7A66F6C}" srcId="{756C670E-876B-4DB8-A720-E73FC0F9A96B}" destId="{26B2171C-D45C-41B7-8547-BB9E7784E7AB}" srcOrd="1" destOrd="0" parTransId="{A6C64671-996F-46EC-8130-E2D3D3701C91}" sibTransId="{842DC135-2AF8-47D7-A507-70F63EBB3369}"/>
    <dgm:cxn modelId="{CC03DBF6-FC17-4E68-9C3F-508641A769FE}" type="presOf" srcId="{1D7CC248-4C4A-4E11-A51B-F202D66E4B2C}" destId="{19B088B7-2434-426F-BD0A-B36E5DCEAAC4}" srcOrd="0" destOrd="1" presId="urn:microsoft.com/office/officeart/2005/8/layout/vList4#1"/>
    <dgm:cxn modelId="{3551E1FB-EAF8-4AB8-9AE6-0B32D9D6E4A1}" type="presOf" srcId="{756C670E-876B-4DB8-A720-E73FC0F9A96B}" destId="{9BE0CA51-3762-4898-9457-B92DC50C1ADD}" srcOrd="1" destOrd="0" presId="urn:microsoft.com/office/officeart/2005/8/layout/vList4#1"/>
    <dgm:cxn modelId="{0AB22F4D-AEAD-4171-82F7-D62A3A314F3C}" type="presParOf" srcId="{CDD83273-F9DF-4BED-B6B2-DC7E3E1C439D}" destId="{DDF3C4AF-046E-464E-8080-1F255A879579}" srcOrd="0" destOrd="0" presId="urn:microsoft.com/office/officeart/2005/8/layout/vList4#1"/>
    <dgm:cxn modelId="{30D4BB48-0670-41D8-8860-9487503D4B9C}" type="presParOf" srcId="{DDF3C4AF-046E-464E-8080-1F255A879579}" destId="{19B088B7-2434-426F-BD0A-B36E5DCEAAC4}" srcOrd="0" destOrd="0" presId="urn:microsoft.com/office/officeart/2005/8/layout/vList4#1"/>
    <dgm:cxn modelId="{93731F31-CBD6-4F79-968E-DFAA77BBEE47}" type="presParOf" srcId="{DDF3C4AF-046E-464E-8080-1F255A879579}" destId="{FC320AB2-F92C-42E7-929C-8F108C2E3F05}" srcOrd="1" destOrd="0" presId="urn:microsoft.com/office/officeart/2005/8/layout/vList4#1"/>
    <dgm:cxn modelId="{AEA166CB-63AF-413B-AE24-CD27FE9FC6C4}" type="presParOf" srcId="{DDF3C4AF-046E-464E-8080-1F255A879579}" destId="{9BE0CA51-3762-4898-9457-B92DC50C1ADD}" srcOrd="2" destOrd="0" presId="urn:microsoft.com/office/officeart/2005/8/layout/vList4#1"/>
    <dgm:cxn modelId="{F6ED973B-8341-4FD6-B4E6-BBCA993736AA}" type="presParOf" srcId="{CDD83273-F9DF-4BED-B6B2-DC7E3E1C439D}" destId="{E655ECCC-FDD0-48B1-9670-1F8271A08F07}" srcOrd="1" destOrd="0" presId="urn:microsoft.com/office/officeart/2005/8/layout/vList4#1"/>
    <dgm:cxn modelId="{3044407D-B232-4D19-A571-EA4C67D9C9ED}" type="presParOf" srcId="{CDD83273-F9DF-4BED-B6B2-DC7E3E1C439D}" destId="{0D874656-331C-4ECD-9B72-6FCC0D8F9388}" srcOrd="2" destOrd="0" presId="urn:microsoft.com/office/officeart/2005/8/layout/vList4#1"/>
    <dgm:cxn modelId="{1D256D87-1C6B-4386-91C4-823E0D09226B}" type="presParOf" srcId="{0D874656-331C-4ECD-9B72-6FCC0D8F9388}" destId="{0ADCDFB3-5D0B-4F65-88E8-870DA949283B}" srcOrd="0" destOrd="0" presId="urn:microsoft.com/office/officeart/2005/8/layout/vList4#1"/>
    <dgm:cxn modelId="{2AD68CB1-3405-4BCA-8FBD-3991B42BA00C}" type="presParOf" srcId="{0D874656-331C-4ECD-9B72-6FCC0D8F9388}" destId="{DEEC17C1-53C5-417A-BC42-2AF29D219E8F}" srcOrd="1" destOrd="0" presId="urn:microsoft.com/office/officeart/2005/8/layout/vList4#1"/>
    <dgm:cxn modelId="{10DBDA36-5270-4CF5-B876-86CE6E083BEF}" type="presParOf" srcId="{0D874656-331C-4ECD-9B72-6FCC0D8F9388}" destId="{F5472166-D803-4880-8031-3DB5725D65C9}" srcOrd="2" destOrd="0" presId="urn:microsoft.com/office/officeart/2005/8/layout/vList4#1"/>
    <dgm:cxn modelId="{A159F5EF-C69C-40BE-B1AB-7B06AB9B7BFF}" type="presParOf" srcId="{CDD83273-F9DF-4BED-B6B2-DC7E3E1C439D}" destId="{C34F8A78-0A27-483B-A2B7-2013A2DAE5C0}" srcOrd="3" destOrd="0" presId="urn:microsoft.com/office/officeart/2005/8/layout/vList4#1"/>
    <dgm:cxn modelId="{2D2B72AE-98E4-41DD-AD90-CE1DD9F8C1D7}" type="presParOf" srcId="{CDD83273-F9DF-4BED-B6B2-DC7E3E1C439D}" destId="{7946120E-BEAE-486F-A771-F9146E940E4B}" srcOrd="4" destOrd="0" presId="urn:microsoft.com/office/officeart/2005/8/layout/vList4#1"/>
    <dgm:cxn modelId="{1056E333-C476-47D7-B83C-2B11DF6FF741}" type="presParOf" srcId="{7946120E-BEAE-486F-A771-F9146E940E4B}" destId="{473754C9-6103-47F6-AED6-B6435D2BF8C0}" srcOrd="0" destOrd="0" presId="urn:microsoft.com/office/officeart/2005/8/layout/vList4#1"/>
    <dgm:cxn modelId="{11D02EDE-AC92-4F64-B3FB-8D3CE39AFAD1}" type="presParOf" srcId="{7946120E-BEAE-486F-A771-F9146E940E4B}" destId="{FC2221EC-9530-45DF-B313-896B0577DEB7}" srcOrd="1" destOrd="0" presId="urn:microsoft.com/office/officeart/2005/8/layout/vList4#1"/>
    <dgm:cxn modelId="{F9656D57-2718-4B5D-83FA-CE3C51B43629}" type="presParOf" srcId="{7946120E-BEAE-486F-A771-F9146E940E4B}" destId="{280AB49E-CAAE-4736-BF8A-FF0B8A5245F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088B7-2434-426F-BD0A-B36E5DCEAAC4}">
      <dsp:nvSpPr>
        <dsp:cNvPr id="0" name=""/>
        <dsp:cNvSpPr/>
      </dsp:nvSpPr>
      <dsp:spPr>
        <a:xfrm>
          <a:off x="0" y="0"/>
          <a:ext cx="7620000" cy="155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+mn-lt"/>
            </a:rPr>
            <a:t>Type of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City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Campus based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Large or small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Reputation (university &amp; subject rankings) </a:t>
          </a:r>
        </a:p>
      </dsp:txBody>
      <dsp:txXfrm>
        <a:off x="1679760" y="0"/>
        <a:ext cx="5940239" cy="1557602"/>
      </dsp:txXfrm>
    </dsp:sp>
    <dsp:sp modelId="{FC320AB2-F92C-42E7-929C-8F108C2E3F05}">
      <dsp:nvSpPr>
        <dsp:cNvPr id="0" name=""/>
        <dsp:cNvSpPr/>
      </dsp:nvSpPr>
      <dsp:spPr>
        <a:xfrm>
          <a:off x="216026" y="144022"/>
          <a:ext cx="1379966" cy="124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CDFB3-5D0B-4F65-88E8-870DA949283B}">
      <dsp:nvSpPr>
        <dsp:cNvPr id="0" name=""/>
        <dsp:cNvSpPr/>
      </dsp:nvSpPr>
      <dsp:spPr>
        <a:xfrm>
          <a:off x="0" y="1584175"/>
          <a:ext cx="7620000" cy="155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+mn-lt"/>
            </a:rPr>
            <a:t>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Travel time and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Living costs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Type of area</a:t>
          </a:r>
        </a:p>
      </dsp:txBody>
      <dsp:txXfrm>
        <a:off x="1679760" y="1584175"/>
        <a:ext cx="5940239" cy="1557602"/>
      </dsp:txXfrm>
    </dsp:sp>
    <dsp:sp modelId="{DEEC17C1-53C5-417A-BC42-2AF29D219E8F}">
      <dsp:nvSpPr>
        <dsp:cNvPr id="0" name=""/>
        <dsp:cNvSpPr/>
      </dsp:nvSpPr>
      <dsp:spPr>
        <a:xfrm>
          <a:off x="216026" y="1728191"/>
          <a:ext cx="1379966" cy="124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754C9-6103-47F6-AED6-B6435D2BF8C0}">
      <dsp:nvSpPr>
        <dsp:cNvPr id="0" name=""/>
        <dsp:cNvSpPr/>
      </dsp:nvSpPr>
      <dsp:spPr>
        <a:xfrm>
          <a:off x="0" y="3168350"/>
          <a:ext cx="7620000" cy="155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+mn-lt"/>
            </a:rPr>
            <a:t>Range of facilities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Course based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Accommodation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Sports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+mn-lt"/>
            </a:rPr>
            <a:t>Social facilities </a:t>
          </a:r>
        </a:p>
      </dsp:txBody>
      <dsp:txXfrm>
        <a:off x="1679760" y="3168350"/>
        <a:ext cx="5940239" cy="1557602"/>
      </dsp:txXfrm>
    </dsp:sp>
    <dsp:sp modelId="{FC2221EC-9530-45DF-B313-896B0577DEB7}">
      <dsp:nvSpPr>
        <dsp:cNvPr id="0" name=""/>
        <dsp:cNvSpPr/>
      </dsp:nvSpPr>
      <dsp:spPr>
        <a:xfrm>
          <a:off x="216026" y="3312372"/>
          <a:ext cx="1379966" cy="124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A2F69B-7BFD-4401-8380-A0F9F4B4D2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524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998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like to talk to your students about why you chose to study the course you did at </a:t>
            </a:r>
            <a:r>
              <a:rPr lang="en-GB" dirty="0" err="1"/>
              <a:t>uni</a:t>
            </a:r>
            <a:r>
              <a:rPr lang="en-GB" dirty="0"/>
              <a:t> at this point. We have a handout that will help students bring their ideas together about a course that might be suitable for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88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12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47DEE-9EA8-4F8F-9E0D-49FE126E6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95" y="0"/>
            <a:ext cx="9138390" cy="6853793"/>
          </a:xfrm>
          <a:prstGeom prst="rect">
            <a:avLst/>
          </a:prstGeom>
        </p:spPr>
      </p:pic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24744"/>
            <a:ext cx="8280000" cy="1728192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3068960"/>
            <a:ext cx="828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pic>
        <p:nvPicPr>
          <p:cNvPr id="32" name="Picture 55" descr="White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noFill/>
        </p:spPr>
        <p:txBody>
          <a:bodyPr wrap="square" lIns="0" tIns="396000" rIns="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</a:t>
            </a:r>
            <a:br>
              <a:rPr lang="en-US" dirty="0"/>
            </a:br>
            <a:r>
              <a:rPr lang="en-US" dirty="0"/>
              <a:t>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F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799" y="1743904"/>
            <a:ext cx="4023121" cy="413336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1827" y="1743904"/>
            <a:ext cx="4023121" cy="4133368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6164525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3280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1743904"/>
            <a:ext cx="8280000" cy="413336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3" descr="Device-black">
            <a:extLst>
              <a:ext uri="{FF2B5EF4-FFF2-40B4-BE49-F238E27FC236}">
                <a16:creationId xmlns:a16="http://schemas.microsoft.com/office/drawing/2014/main" id="{0A4BB580-CDC6-47AE-8F68-243551DAD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6164525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799" y="1743904"/>
            <a:ext cx="4023121" cy="413336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1679" y="1743904"/>
            <a:ext cx="4023121" cy="413336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64096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1743904"/>
            <a:ext cx="8280000" cy="40613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16584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1716465"/>
            <a:ext cx="8280000" cy="411624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3979863" y="6153189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152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799" y="1717200"/>
            <a:ext cx="4023121" cy="408677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64923" y="1717200"/>
            <a:ext cx="4023121" cy="408677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55" descr="White version of the University of Reading's logo." title="University of Reading logo">
            <a:extLst>
              <a:ext uri="{FF2B5EF4-FFF2-40B4-BE49-F238E27FC236}">
                <a16:creationId xmlns:a16="http://schemas.microsoft.com/office/drawing/2014/main" id="{07B087F4-4F44-40EF-B245-A3BDCFE9E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3979863" y="6153189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F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3979863" y="6166015"/>
            <a:ext cx="1184275" cy="38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548680"/>
            <a:ext cx="8280000" cy="10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1772816"/>
            <a:ext cx="8280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697" r:id="rId3"/>
    <p:sldLayoutId id="2147483698" r:id="rId4"/>
    <p:sldLayoutId id="2147483700" r:id="rId5"/>
    <p:sldLayoutId id="2147483701" r:id="rId6"/>
    <p:sldLayoutId id="2147483702" r:id="rId7"/>
    <p:sldLayoutId id="2147483708" r:id="rId8"/>
    <p:sldLayoutId id="2147483713" r:id="rId9"/>
    <p:sldLayoutId id="2147483709" r:id="rId10"/>
    <p:sldLayoutId id="2147483710" r:id="rId11"/>
    <p:sldLayoutId id="2147483711" r:id="rId12"/>
    <p:sldLayoutId id="2147483712" r:id="rId13"/>
    <p:sldLayoutId id="2147483714" r:id="rId14"/>
    <p:sldLayoutId id="2147483715" r:id="rId15"/>
    <p:sldLayoutId id="2147483716" r:id="rId1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7012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4932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2" r:id="rId3"/>
    <p:sldLayoutId id="2147483738" r:id="rId4"/>
    <p:sldLayoutId id="2147483742" r:id="rId5"/>
    <p:sldLayoutId id="2147483745" r:id="rId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Your ‘Top 5’ Universities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4F9DF84-722C-4103-B98A-562AFDC78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www.reading.ac.uk</a:t>
            </a:r>
          </a:p>
        </p:txBody>
      </p:sp>
    </p:spTree>
    <p:extLst>
      <p:ext uri="{BB962C8B-B14F-4D97-AF65-F5344CB8AC3E}">
        <p14:creationId xmlns:p14="http://schemas.microsoft.com/office/powerpoint/2010/main" val="26489707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FA5-C7EA-4B77-99B3-F96023AD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your ‘Top 5’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45A53-28E4-42C9-BAD6-C9A62AEDD096}"/>
              </a:ext>
            </a:extLst>
          </p:cNvPr>
          <p:cNvGrpSpPr/>
          <p:nvPr/>
        </p:nvGrpSpPr>
        <p:grpSpPr>
          <a:xfrm>
            <a:off x="691532" y="2242057"/>
            <a:ext cx="2105351" cy="1042739"/>
            <a:chOff x="2857" y="1697333"/>
            <a:chExt cx="2786062" cy="9670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D977CD-8C3B-4DAA-9AED-2E5B6E2C8409}"/>
                </a:ext>
              </a:extLst>
            </p:cNvPr>
            <p:cNvSpPr/>
            <p:nvPr/>
          </p:nvSpPr>
          <p:spPr>
            <a:xfrm>
              <a:off x="2857" y="1697333"/>
              <a:ext cx="2786062" cy="967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5DAC79-9C15-41C5-9466-10CF84040A4C}"/>
                </a:ext>
              </a:extLst>
            </p:cNvPr>
            <p:cNvSpPr txBox="1"/>
            <p:nvPr/>
          </p:nvSpPr>
          <p:spPr>
            <a:xfrm>
              <a:off x="2857" y="1697333"/>
              <a:ext cx="2786062" cy="967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2 x Aspirational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8A15CD-8B05-43A3-A224-9F00FDD83536}"/>
              </a:ext>
            </a:extLst>
          </p:cNvPr>
          <p:cNvGrpSpPr/>
          <p:nvPr/>
        </p:nvGrpSpPr>
        <p:grpSpPr>
          <a:xfrm>
            <a:off x="691532" y="3284796"/>
            <a:ext cx="2224284" cy="2917701"/>
            <a:chOff x="2857" y="2664398"/>
            <a:chExt cx="2943449" cy="11858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D1AB79-514E-4CDE-BBD2-FDE327C7C55E}"/>
                </a:ext>
              </a:extLst>
            </p:cNvPr>
            <p:cNvSpPr/>
            <p:nvPr/>
          </p:nvSpPr>
          <p:spPr>
            <a:xfrm>
              <a:off x="2857" y="2664398"/>
              <a:ext cx="2786062" cy="11858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B8FB26-161A-4E3A-ADDB-8424BE5C044C}"/>
                </a:ext>
              </a:extLst>
            </p:cNvPr>
            <p:cNvSpPr txBox="1"/>
            <p:nvPr/>
          </p:nvSpPr>
          <p:spPr>
            <a:xfrm>
              <a:off x="2857" y="2664398"/>
              <a:ext cx="2943449" cy="1185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/>
                <a:t>Choose 2 university courses that have entry requirements slightly higher than your predicted grades, but still realistic!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DBFC8-6C3B-49A0-B492-8EDA41DE7013}"/>
              </a:ext>
            </a:extLst>
          </p:cNvPr>
          <p:cNvGrpSpPr/>
          <p:nvPr/>
        </p:nvGrpSpPr>
        <p:grpSpPr>
          <a:xfrm>
            <a:off x="3419872" y="2242057"/>
            <a:ext cx="2105351" cy="1042739"/>
            <a:chOff x="3178968" y="1697333"/>
            <a:chExt cx="2786062" cy="9670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6036A-11A8-4BDE-9F13-AC0F9808D6E9}"/>
                </a:ext>
              </a:extLst>
            </p:cNvPr>
            <p:cNvSpPr/>
            <p:nvPr/>
          </p:nvSpPr>
          <p:spPr>
            <a:xfrm>
              <a:off x="3178968" y="1697333"/>
              <a:ext cx="2786062" cy="967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1F585B-127C-4CCB-A9D8-3780DA1F79E5}"/>
                </a:ext>
              </a:extLst>
            </p:cNvPr>
            <p:cNvSpPr txBox="1"/>
            <p:nvPr/>
          </p:nvSpPr>
          <p:spPr>
            <a:xfrm>
              <a:off x="3178968" y="1697333"/>
              <a:ext cx="2786062" cy="967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/>
                <a:t>2 x Achievable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F1D525-2F68-48C5-8B9D-EF3C251C0ECD}"/>
              </a:ext>
            </a:extLst>
          </p:cNvPr>
          <p:cNvGrpSpPr/>
          <p:nvPr/>
        </p:nvGrpSpPr>
        <p:grpSpPr>
          <a:xfrm>
            <a:off x="3419872" y="3284796"/>
            <a:ext cx="2105351" cy="2917701"/>
            <a:chOff x="3178968" y="2664398"/>
            <a:chExt cx="2786062" cy="1185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674F6F-F598-4443-9A22-D12DB77DEEF1}"/>
                </a:ext>
              </a:extLst>
            </p:cNvPr>
            <p:cNvSpPr/>
            <p:nvPr/>
          </p:nvSpPr>
          <p:spPr>
            <a:xfrm>
              <a:off x="3178968" y="2664398"/>
              <a:ext cx="2786062" cy="11858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31B10C-B1A6-4378-9EC4-FA9DF39AAA5D}"/>
                </a:ext>
              </a:extLst>
            </p:cNvPr>
            <p:cNvSpPr txBox="1"/>
            <p:nvPr/>
          </p:nvSpPr>
          <p:spPr>
            <a:xfrm>
              <a:off x="3178968" y="2664398"/>
              <a:ext cx="2786062" cy="1185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 dirty="0"/>
                <a:t>Choose 2 university courses that have entry requirements that are what you’re expecting to achieve.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2ED479-277C-4EE1-AAB7-8B016FA3F95D}"/>
              </a:ext>
            </a:extLst>
          </p:cNvPr>
          <p:cNvGrpSpPr/>
          <p:nvPr/>
        </p:nvGrpSpPr>
        <p:grpSpPr>
          <a:xfrm>
            <a:off x="6148212" y="2242057"/>
            <a:ext cx="2105351" cy="1042739"/>
            <a:chOff x="6355080" y="1697333"/>
            <a:chExt cx="2786062" cy="9670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CDBD2F-896C-4763-87B8-B1D4AD91CB3C}"/>
                </a:ext>
              </a:extLst>
            </p:cNvPr>
            <p:cNvSpPr/>
            <p:nvPr/>
          </p:nvSpPr>
          <p:spPr>
            <a:xfrm>
              <a:off x="6355080" y="1697333"/>
              <a:ext cx="2786062" cy="967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FE5FA4-E05D-47AD-85AB-E8E6F621AD03}"/>
                </a:ext>
              </a:extLst>
            </p:cNvPr>
            <p:cNvSpPr txBox="1"/>
            <p:nvPr/>
          </p:nvSpPr>
          <p:spPr>
            <a:xfrm>
              <a:off x="6355080" y="1697333"/>
              <a:ext cx="2786062" cy="967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1 x Back up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751C8B-66CB-4640-9F69-594F4943FF06}"/>
              </a:ext>
            </a:extLst>
          </p:cNvPr>
          <p:cNvGrpSpPr/>
          <p:nvPr/>
        </p:nvGrpSpPr>
        <p:grpSpPr>
          <a:xfrm>
            <a:off x="6148212" y="3284796"/>
            <a:ext cx="2105351" cy="2917701"/>
            <a:chOff x="6355080" y="2664398"/>
            <a:chExt cx="2786062" cy="11858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6D7F4-415B-4685-ACD4-4E226EFEA10B}"/>
                </a:ext>
              </a:extLst>
            </p:cNvPr>
            <p:cNvSpPr/>
            <p:nvPr/>
          </p:nvSpPr>
          <p:spPr>
            <a:xfrm>
              <a:off x="6355080" y="2664398"/>
              <a:ext cx="2786062" cy="11858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F1CCCF-66AB-4414-BDF1-1DC92279217B}"/>
                </a:ext>
              </a:extLst>
            </p:cNvPr>
            <p:cNvSpPr txBox="1"/>
            <p:nvPr/>
          </p:nvSpPr>
          <p:spPr>
            <a:xfrm>
              <a:off x="6355080" y="2664398"/>
              <a:ext cx="2786062" cy="1185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dirty="0"/>
                <a:t>It’s always good to have a  choice with lower entry requirement, should things not go as expected. </a:t>
              </a:r>
              <a:endParaRPr lang="en-GB" kern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31FA07-AB31-4611-AB88-A3235550D833}"/>
              </a:ext>
            </a:extLst>
          </p:cNvPr>
          <p:cNvSpPr txBox="1"/>
          <p:nvPr/>
        </p:nvSpPr>
        <p:spPr>
          <a:xfrm>
            <a:off x="251520" y="1355880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Once you have started some research, think about </a:t>
            </a:r>
            <a:r>
              <a:rPr lang="en-GB" sz="2400" b="1" u="sng" dirty="0"/>
              <a:t>entry requirements.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BC144134-6FCB-43F7-9249-E9D82B27FC6B}"/>
              </a:ext>
            </a:extLst>
          </p:cNvPr>
          <p:cNvSpPr/>
          <p:nvPr/>
        </p:nvSpPr>
        <p:spPr>
          <a:xfrm>
            <a:off x="2915816" y="2483714"/>
            <a:ext cx="432048" cy="504244"/>
          </a:xfrm>
          <a:prstGeom prst="mathPlus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57CC09FA-C425-43B1-B941-E491B9CA4E70}"/>
              </a:ext>
            </a:extLst>
          </p:cNvPr>
          <p:cNvSpPr/>
          <p:nvPr/>
        </p:nvSpPr>
        <p:spPr>
          <a:xfrm>
            <a:off x="5638027" y="2483714"/>
            <a:ext cx="432048" cy="504244"/>
          </a:xfrm>
          <a:prstGeom prst="mathPlus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5537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CA57D-DC5C-4312-86AC-EFC259E6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800" y="1124744"/>
            <a:ext cx="8280000" cy="1728192"/>
          </a:xfrm>
        </p:spPr>
        <p:txBody>
          <a:bodyPr wrap="square" anchor="b">
            <a:normAutofit/>
          </a:bodyPr>
          <a:lstStyle/>
          <a:p>
            <a:r>
              <a:rPr lang="en-GB" u="sng" dirty="0"/>
              <a:t>Good Luck!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9266CF-744E-4F71-863A-E33B5E9A1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00" y="3068960"/>
            <a:ext cx="8280000" cy="3384376"/>
          </a:xfrm>
        </p:spPr>
        <p:txBody>
          <a:bodyPr/>
          <a:lstStyle/>
          <a:p>
            <a:r>
              <a:rPr lang="en-US" dirty="0"/>
              <a:t>We have lots of online content for students and teachers to help with the decision of going to university.</a:t>
            </a:r>
          </a:p>
          <a:p>
            <a:endParaRPr lang="en-US" dirty="0"/>
          </a:p>
          <a:p>
            <a:r>
              <a:rPr lang="en-US" dirty="0"/>
              <a:t>Check out our webpages for live online events, visits to the university and recordings to help you stay informed about your choices.</a:t>
            </a:r>
          </a:p>
          <a:p>
            <a:endParaRPr lang="en-US" dirty="0"/>
          </a:p>
          <a:p>
            <a:r>
              <a:rPr lang="en-US" dirty="0"/>
              <a:t>www.reading.ac.uk/outreach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319F64-BDA7-4AC3-9E82-41295672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1064083"/>
          </a:xfrm>
        </p:spPr>
        <p:txBody>
          <a:bodyPr/>
          <a:lstStyle/>
          <a:p>
            <a:r>
              <a:rPr lang="en-US" b="1" u="sng" dirty="0"/>
              <a:t>Open Days 2021:</a:t>
            </a:r>
          </a:p>
          <a:p>
            <a:r>
              <a:rPr lang="en-US" dirty="0"/>
              <a:t>June</a:t>
            </a:r>
          </a:p>
          <a:p>
            <a:r>
              <a:rPr lang="en-US" dirty="0"/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16515975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7B91E98-A8AE-4A3F-B3E0-CBD78C768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-394" r="5774" b="394"/>
          <a:stretch/>
        </p:blipFill>
        <p:spPr>
          <a:xfrm>
            <a:off x="0" y="-19394"/>
            <a:ext cx="6095749" cy="68773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91E281-BD64-4AA0-84E3-9AED574D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WHAT WE WILL COVER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AF9AB-79CF-433F-9B1D-FB635F6A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4383352"/>
          </a:xfrm>
        </p:spPr>
        <p:txBody>
          <a:bodyPr wrap="square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many universities and courses can you apply for?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to decide, on your UCAS choices.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451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B8FA9-4602-4A30-B2B0-45066F48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truths and a lie: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UCAS stands for University and Colleges Admissions Service</a:t>
            </a:r>
          </a:p>
          <a:p>
            <a:pPr marL="457200" indent="-457200">
              <a:buAutoNum type="arabicPeriod"/>
            </a:pPr>
            <a:r>
              <a:rPr lang="en-GB" dirty="0"/>
              <a:t>If you want to go to university, you will need to register for a UCAS user account</a:t>
            </a:r>
          </a:p>
          <a:p>
            <a:pPr marL="457200" indent="-457200">
              <a:buAutoNum type="arabicPeriod"/>
            </a:pPr>
            <a:r>
              <a:rPr lang="en-GB" dirty="0"/>
              <a:t>The UCAS process is complicated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2F983-F302-4C3F-B216-93D094ED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Getting to know UCAS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732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B8FA9-4602-4A30-B2B0-45066F48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truths and a lie: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UCAS stands for University and Colleges Admissions Service</a:t>
            </a:r>
          </a:p>
          <a:p>
            <a:pPr marL="457200" indent="-457200">
              <a:buAutoNum type="arabicPeriod"/>
            </a:pPr>
            <a:r>
              <a:rPr lang="en-GB" dirty="0"/>
              <a:t>If you want to go to university, you will need to register for a UCAS user account</a:t>
            </a:r>
          </a:p>
          <a:p>
            <a:pPr marL="457200" indent="-457200"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The UCAS process is complicated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2F983-F302-4C3F-B216-93D094ED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Getting to know UCAS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3295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B66C67-4D38-4949-803C-5D0B021A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988840"/>
            <a:ext cx="8395672" cy="4061360"/>
          </a:xfrm>
        </p:spPr>
        <p:txBody>
          <a:bodyPr/>
          <a:lstStyle/>
          <a:p>
            <a:r>
              <a:rPr lang="en-GB" sz="2000" dirty="0"/>
              <a:t>It takes about 15 minutes to put in your details to set up your account on UCAS.</a:t>
            </a:r>
          </a:p>
          <a:p>
            <a:endParaRPr lang="en-GB" sz="2000" dirty="0"/>
          </a:p>
          <a:p>
            <a:r>
              <a:rPr lang="en-GB" sz="2000" dirty="0"/>
              <a:t>Once your account is set up, you can start choosing your university choices and writing your Personal Statement.</a:t>
            </a:r>
          </a:p>
          <a:p>
            <a:endParaRPr lang="en-GB" sz="2000" dirty="0"/>
          </a:p>
          <a:p>
            <a:r>
              <a:rPr lang="en-GB" sz="2000" dirty="0"/>
              <a:t>The UCAS website has loads of useful information about going to university and has information about choosing the right course.</a:t>
            </a:r>
          </a:p>
          <a:p>
            <a:endParaRPr lang="en-GB" sz="2000" dirty="0"/>
          </a:p>
          <a:p>
            <a:r>
              <a:rPr lang="en-GB" sz="2000" dirty="0"/>
              <a:t>Here’s a link to the homepage so you know what you’re looking for: </a:t>
            </a:r>
            <a:r>
              <a:rPr lang="en-GB" sz="2000" dirty="0">
                <a:hlinkClick r:id="rId2"/>
              </a:rPr>
              <a:t>www.ucas.com/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8A81B4-77AE-46D3-85E7-2AD1AD569BA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3600" b="1" dirty="0">
                <a:solidFill>
                  <a:schemeClr val="bg1"/>
                </a:solidFill>
              </a:rPr>
              <a:t>“The UCAS process is complicated”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573717E-77FA-4020-B636-3B00A004B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025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8B2E-8322-4233-BA7D-161AD7A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179" y="1628800"/>
            <a:ext cx="2592288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GB" altLang="en-US" sz="2800" b="1" dirty="0">
                <a:latin typeface="+mn-lt"/>
              </a:rPr>
              <a:t>Most students get to choose up to 5 different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BBF8-0278-46DC-A187-D5482D0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179" y="3284984"/>
            <a:ext cx="2592288" cy="3312368"/>
          </a:xfrm>
        </p:spPr>
        <p:txBody>
          <a:bodyPr wrap="square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GB" altLang="en-US" dirty="0">
                <a:latin typeface="+mn-lt"/>
              </a:rPr>
              <a:t>These might be at 5 different universities, or they might be different courses at the same universities.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70579C3F-D4FF-40DC-BBCE-63DB9A4922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20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61044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, person, person&#10;&#10;Description automatically generated">
            <a:extLst>
              <a:ext uri="{FF2B5EF4-FFF2-40B4-BE49-F238E27FC236}">
                <a16:creationId xmlns:a16="http://schemas.microsoft.com/office/drawing/2014/main" id="{D51BCCAF-0611-4F8B-A733-E59E0073D7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r="20581"/>
          <a:stretch/>
        </p:blipFill>
        <p:spPr>
          <a:xfrm>
            <a:off x="20" y="10"/>
            <a:ext cx="6095749" cy="6877394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B4456-D03A-4DA3-83BE-A163F3BE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normAutofit/>
          </a:bodyPr>
          <a:lstStyle/>
          <a:p>
            <a:r>
              <a:rPr lang="en-GB" altLang="en-US" b="1" dirty="0"/>
              <a:t>Some choice restrictions: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01414-353C-4DC4-80FC-25557495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4383352"/>
          </a:xfrm>
        </p:spPr>
        <p:txBody>
          <a:bodyPr wrap="square" anchor="t">
            <a:normAutofit/>
          </a:bodyPr>
          <a:lstStyle/>
          <a:p>
            <a:pPr marL="132125" indent="0">
              <a:buClr>
                <a:schemeClr val="bg1"/>
              </a:buClr>
              <a:buNone/>
            </a:pPr>
            <a:r>
              <a:rPr lang="en-GB" altLang="en-US" dirty="0"/>
              <a:t>Only </a:t>
            </a:r>
            <a:r>
              <a:rPr lang="en-GB" altLang="en-US" b="1" u="sng" dirty="0"/>
              <a:t>4 choices </a:t>
            </a:r>
            <a:r>
              <a:rPr lang="en-GB" altLang="en-US" dirty="0"/>
              <a:t>for Medicine, Veterinary Medicine/</a:t>
            </a:r>
            <a:r>
              <a:rPr lang="en-GB" altLang="en-US" dirty="0" err="1"/>
              <a:t>Scienceand</a:t>
            </a:r>
            <a:r>
              <a:rPr lang="en-GB" altLang="en-US" dirty="0"/>
              <a:t> Dentistry</a:t>
            </a:r>
          </a:p>
          <a:p>
            <a:pPr marL="132125" indent="0">
              <a:buClr>
                <a:schemeClr val="bg1"/>
              </a:buClr>
              <a:buNone/>
            </a:pPr>
            <a:endParaRPr lang="en-GB" altLang="en-US" dirty="0"/>
          </a:p>
          <a:p>
            <a:pPr marL="132125" indent="0">
              <a:buClr>
                <a:schemeClr val="bg1"/>
              </a:buClr>
              <a:buNone/>
            </a:pPr>
            <a:r>
              <a:rPr lang="en-GB" altLang="en-US" dirty="0"/>
              <a:t>Only Oxford </a:t>
            </a:r>
            <a:r>
              <a:rPr lang="en-GB" altLang="en-US" b="1" u="sng" dirty="0"/>
              <a:t>or</a:t>
            </a:r>
            <a:r>
              <a:rPr lang="en-GB" altLang="en-US" dirty="0"/>
              <a:t> Cambridge (not allowed to put both!)</a:t>
            </a:r>
          </a:p>
          <a:p>
            <a:pPr marL="0" indent="0">
              <a:buClr>
                <a:schemeClr val="bg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299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C78-10DC-4586-ADFF-92151669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92696"/>
            <a:ext cx="8272800" cy="1008112"/>
          </a:xfrm>
        </p:spPr>
        <p:txBody>
          <a:bodyPr/>
          <a:lstStyle/>
          <a:p>
            <a:r>
              <a:rPr lang="en-GB" sz="3600" dirty="0"/>
              <a:t>How do you choose?!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F1E9-DA3D-4BBF-911C-46F5491B3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FA680A6-744C-4313-90AA-0DABD3838529}"/>
              </a:ext>
            </a:extLst>
          </p:cNvPr>
          <p:cNvSpPr/>
          <p:nvPr/>
        </p:nvSpPr>
        <p:spPr bwMode="auto">
          <a:xfrm>
            <a:off x="2699792" y="1916832"/>
            <a:ext cx="5832648" cy="3564304"/>
          </a:xfrm>
          <a:prstGeom prst="cloudCallout">
            <a:avLst>
              <a:gd name="adj1" fmla="val -67791"/>
              <a:gd name="adj2" fmla="val 713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do you enjoy (not necessarily </a:t>
            </a:r>
            <a:r>
              <a:rPr lang="en-GB" sz="2200">
                <a:solidFill>
                  <a:schemeClr val="bg1"/>
                </a:solidFill>
              </a:rPr>
              <a:t>a subject in </a:t>
            </a:r>
            <a:r>
              <a:rPr lang="en-GB" sz="2200" dirty="0">
                <a:solidFill>
                  <a:schemeClr val="bg1"/>
                </a:solidFill>
              </a:rPr>
              <a:t>school/college)?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are you good at?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do you want to do after </a:t>
            </a:r>
            <a:r>
              <a:rPr lang="en-GB" sz="2200" dirty="0" err="1">
                <a:solidFill>
                  <a:schemeClr val="bg1"/>
                </a:solidFill>
              </a:rPr>
              <a:t>uni</a:t>
            </a:r>
            <a:r>
              <a:rPr lang="en-GB" sz="2200" dirty="0">
                <a:solidFill>
                  <a:schemeClr val="bg1"/>
                </a:solidFill>
              </a:rPr>
              <a:t>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other opportunities do you want?</a:t>
            </a:r>
          </a:p>
        </p:txBody>
      </p:sp>
    </p:spTree>
    <p:extLst>
      <p:ext uri="{BB962C8B-B14F-4D97-AF65-F5344CB8AC3E}">
        <p14:creationId xmlns:p14="http://schemas.microsoft.com/office/powerpoint/2010/main" val="42105043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78812" cy="827088"/>
          </a:xfrm>
        </p:spPr>
        <p:txBody>
          <a:bodyPr/>
          <a:lstStyle/>
          <a:p>
            <a:pPr>
              <a:defRPr/>
            </a:pPr>
            <a:r>
              <a:rPr lang="en-GB" altLang="en-US" b="1" dirty="0"/>
              <a:t>How to choose a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CC9AD-7DFD-4E69-A8BA-273033E4841C}"/>
              </a:ext>
            </a:extLst>
          </p:cNvPr>
          <p:cNvSpPr/>
          <p:nvPr/>
        </p:nvSpPr>
        <p:spPr bwMode="auto">
          <a:xfrm>
            <a:off x="1780550" y="5395238"/>
            <a:ext cx="6912768" cy="146276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755576" y="1628800"/>
          <a:ext cx="7620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317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20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515E"/>
      </a:accent1>
      <a:accent2>
        <a:srgbClr val="E56849"/>
      </a:accent2>
      <a:accent3>
        <a:srgbClr val="FDCF41"/>
      </a:accent3>
      <a:accent4>
        <a:srgbClr val="97A926"/>
      </a:accent4>
      <a:accent5>
        <a:srgbClr val="5EA59A"/>
      </a:accent5>
      <a:accent6>
        <a:srgbClr val="216A95"/>
      </a:accent6>
      <a:hlink>
        <a:srgbClr val="424F90"/>
      </a:hlink>
      <a:folHlink>
        <a:srgbClr val="955864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B30DEDDB-CD2F-4B41-B102-188A90ADC8C4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C9DC04A4-0CAC-4C88-9061-C3D883DD65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BA174CC79004CAFE417162D836E52" ma:contentTypeVersion="12" ma:contentTypeDescription="Create a new document." ma:contentTypeScope="" ma:versionID="64176ec338838d9fb96eefb2a850f839">
  <xsd:schema xmlns:xsd="http://www.w3.org/2001/XMLSchema" xmlns:xs="http://www.w3.org/2001/XMLSchema" xmlns:p="http://schemas.microsoft.com/office/2006/metadata/properties" xmlns:ns2="a5fbc626-e2b5-4415-86de-6616ec8df65f" xmlns:ns3="5d04adec-f6b2-4bb3-85a2-50df14d8aead" targetNamespace="http://schemas.microsoft.com/office/2006/metadata/properties" ma:root="true" ma:fieldsID="511bf0b5e622d519749bfb0b9b8e4733" ns2:_="" ns3:_="">
    <xsd:import namespace="a5fbc626-e2b5-4415-86de-6616ec8df65f"/>
    <xsd:import namespace="5d04adec-f6b2-4bb3-85a2-50df14d8a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bc626-e2b5-4415-86de-6616ec8df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4adec-f6b2-4bb3-85a2-50df14d8a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0E629-20F3-4F87-9785-5DD9D7A1BB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A6C753-E401-4FA0-A95D-555D1C19DF66}">
  <ds:schemaRefs>
    <ds:schemaRef ds:uri="http://schemas.microsoft.com/office/infopath/2007/PartnerControls"/>
    <ds:schemaRef ds:uri="http://schemas.microsoft.com/office/2006/documentManagement/types"/>
    <ds:schemaRef ds:uri="5d04adec-f6b2-4bb3-85a2-50df14d8aead"/>
    <ds:schemaRef ds:uri="a5fbc626-e2b5-4415-86de-6616ec8df65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B47077-7776-4DEA-BE0F-90B31EDD1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bc626-e2b5-4415-86de-6616ec8df65f"/>
    <ds:schemaRef ds:uri="5d04adec-f6b2-4bb3-85a2-50df14d8a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536</Words>
  <Application>Microsoft Office PowerPoint</Application>
  <PresentationFormat>On-screen Show (4:3)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Bold</vt:lpstr>
      <vt:lpstr>Effra</vt:lpstr>
      <vt:lpstr>UoR Theme</vt:lpstr>
      <vt:lpstr>1_UoR Theme off-white background</vt:lpstr>
      <vt:lpstr>Choosing Your ‘Top 5’ Universities</vt:lpstr>
      <vt:lpstr>WHAT WE WILL COVER </vt:lpstr>
      <vt:lpstr>Getting to know UCAS</vt:lpstr>
      <vt:lpstr>Getting to know UCAS</vt:lpstr>
      <vt:lpstr>“The UCAS process is complicated”</vt:lpstr>
      <vt:lpstr>Most students get to choose up to 5 different courses</vt:lpstr>
      <vt:lpstr>Some choice restrictions:</vt:lpstr>
      <vt:lpstr>How do you choose?!</vt:lpstr>
      <vt:lpstr>How to choose a university</vt:lpstr>
      <vt:lpstr>Choosing your ‘Top 5’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your ‘Top 5’</dc:title>
  <dc:creator>Sally Pardoe</dc:creator>
  <cp:lastModifiedBy>Content Team</cp:lastModifiedBy>
  <cp:revision>18</cp:revision>
  <dcterms:created xsi:type="dcterms:W3CDTF">2020-11-25T15:07:50Z</dcterms:created>
  <dcterms:modified xsi:type="dcterms:W3CDTF">2021-01-28T13:49:09Z</dcterms:modified>
</cp:coreProperties>
</file>