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8" r:id="rId3"/>
    <p:sldId id="257" r:id="rId4"/>
    <p:sldId id="258" r:id="rId5"/>
    <p:sldId id="269" r:id="rId6"/>
    <p:sldId id="25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24AA9-C019-4B13-93E9-F9A85B79FB40}" type="datetimeFigureOut">
              <a:rPr lang="en-GB" smtClean="0"/>
              <a:t>23/07/2014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0E503-02E0-45DB-868B-B940AC9FB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68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ticalthinking.org/pages/critical-thinking-testing-and-assessment/594" TargetMode="External"/><Relationship Id="rId2" Type="http://schemas.openxmlformats.org/officeDocument/2006/relationships/hyperlink" Target="http://www.criticalthinking.org/files/White%20PaperAssessmentSept2007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ticalthinking.org/pages/critical-thinking-testing-and-assessment/59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Developing Critical Thinking under Test Conditions: an explorative </a:t>
            </a:r>
            <a:r>
              <a:rPr lang="en-GB" b="1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endeavou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r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Sandra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eigh</a:t>
            </a:r>
          </a:p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University of Nottingham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17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Learner Outcomes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knowledge and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understanding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intellectual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skills 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transferable skills </a:t>
            </a:r>
          </a:p>
          <a:p>
            <a:pPr marL="0" indent="0">
              <a:buNone/>
            </a:pP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3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Strengths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Variety of cognitive skills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+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Engaging and continuous process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=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Learning under assessment conditions</a:t>
            </a:r>
            <a:endParaRPr lang="en-GB" b="1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616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Limitations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Time and Topics 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Materials, cultural bias &amp; language advantage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Subjective marking: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sections 2 and 3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8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Future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Development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ssessment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: exam and coursework; SEM 1 and 2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Include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more global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perspectives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Provide more clarifications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172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Questions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9600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?</a:t>
            </a:r>
            <a:endParaRPr lang="en-GB" sz="9600" dirty="0">
              <a:solidFill>
                <a:schemeClr val="accent5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16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References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Freire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P. (2004).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Pedagogy of Hope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 London: Continuum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n-GB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Paul, R. and Elder, L. (2007)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Consequential Validity: using assessment to drive instruction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Available at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hlinkClick r:id="rId2"/>
              </a:rPr>
              <a:t>http://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hlinkClick r:id="rId2"/>
              </a:rPr>
              <a:t>www.criticalthinking.org/files/White%20PaperAssessmentSept2007.pdf</a:t>
            </a:r>
            <a:endParaRPr lang="en-GB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Wolfe, C. (</a:t>
            </a:r>
            <a:r>
              <a:rPr lang="en-GB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nd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)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Criteria for Critical Thinking Assignments.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Available at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http://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www.criticalthinking.org/pages/critical-thinking-testing-and-assessment/594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GB" i="1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2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Freire’s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Concept of Education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Banking versus liberating education</a:t>
            </a:r>
          </a:p>
        </p:txBody>
      </p:sp>
    </p:spTree>
    <p:extLst>
      <p:ext uri="{BB962C8B-B14F-4D97-AF65-F5344CB8AC3E}">
        <p14:creationId xmlns:p14="http://schemas.microsoft.com/office/powerpoint/2010/main" val="389537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Outline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Challenges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Validity &amp; Strengths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Limitations and future developments/directions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Questions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0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Foundation Programme and CT module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CT learning outcomes:</a:t>
            </a:r>
          </a:p>
          <a:p>
            <a:pPr lvl="1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understanding argumentation and reasoning</a:t>
            </a:r>
            <a:endParaRPr lang="en-GB" sz="36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analytical and critical thinking, </a:t>
            </a:r>
            <a:endParaRPr lang="en-GB" sz="36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developing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confidence</a:t>
            </a:r>
            <a:endParaRPr lang="en-GB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75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Test Purpose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how students position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themselves in a controversy </a:t>
            </a:r>
            <a:endParaRPr lang="en-GB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how they present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valid arguments </a:t>
            </a:r>
          </a:p>
          <a:p>
            <a:pPr lvl="0"/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heir abilities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to note fallacious reasoning </a:t>
            </a:r>
          </a:p>
          <a:p>
            <a:pPr lvl="0"/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and to understand abstract concepts, bias, statistics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6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Challenges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(Abstract and diverging) process versus (tangible &amp; convergent)product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Content versus thinking skills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Selecting the right topics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Students’ different abilities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9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The Test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1</a:t>
            </a:r>
            <a:r>
              <a:rPr lang="en-GB" baseline="300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st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section: 10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questions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</a:t>
            </a:r>
            <a:r>
              <a:rPr lang="en-GB" baseline="30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nd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section: 15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questions; multiple tasks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3</a:t>
            </a:r>
            <a:r>
              <a:rPr lang="en-GB" baseline="30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rd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section: 1 question from 3 choices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162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Validity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Criteria for CT assignments: </a:t>
            </a: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://www.criticalthinking.org/pages/critical-thinking-testing-and-assessment/594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en-GB" b="1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Learning Outcomes of FP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6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Four Criteria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for CT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assignments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Address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fundamental &amp; powerful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concepts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Appropriate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(range) of cognitive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skills</a:t>
            </a:r>
            <a:endParaRPr lang="en-GB" i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Reasoned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questions/judgements within conflicting or complex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issues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Intellectual standards: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FP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learner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outcomes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3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297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Developing Critical Thinking under Test Conditions: an explorative endeavour</vt:lpstr>
      <vt:lpstr>Freire’s Concept of Education</vt:lpstr>
      <vt:lpstr>Outline</vt:lpstr>
      <vt:lpstr>Introduction</vt:lpstr>
      <vt:lpstr>Test Purpose</vt:lpstr>
      <vt:lpstr>Challenges</vt:lpstr>
      <vt:lpstr>The Test</vt:lpstr>
      <vt:lpstr>Validity</vt:lpstr>
      <vt:lpstr>Four Criteria for CT assignments</vt:lpstr>
      <vt:lpstr>Learner Outcomes</vt:lpstr>
      <vt:lpstr>Strengths</vt:lpstr>
      <vt:lpstr>Limitations</vt:lpstr>
      <vt:lpstr>Future Developments</vt:lpstr>
      <vt:lpstr>Questions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Critical Thinking under Test Conditions: an explorative endeavour</dc:title>
  <dc:creator>Leigh Sandra</dc:creator>
  <cp:lastModifiedBy>Leigh Sandra</cp:lastModifiedBy>
  <cp:revision>29</cp:revision>
  <cp:lastPrinted>2014-07-17T14:48:37Z</cp:lastPrinted>
  <dcterms:created xsi:type="dcterms:W3CDTF">2006-08-16T00:00:00Z</dcterms:created>
  <dcterms:modified xsi:type="dcterms:W3CDTF">2014-07-23T12:14:36Z</dcterms:modified>
</cp:coreProperties>
</file>