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Lst>
  <p:notesMasterIdLst>
    <p:notesMasterId r:id="rId9"/>
  </p:notesMasterIdLst>
  <p:handoutMasterIdLst>
    <p:handoutMasterId r:id="rId10"/>
  </p:handoutMasterIdLst>
  <p:sldIdLst>
    <p:sldId id="392" r:id="rId5"/>
    <p:sldId id="393" r:id="rId6"/>
    <p:sldId id="394" r:id="rId7"/>
    <p:sldId id="397" r:id="rId8"/>
  </p:sldIdLst>
  <p:sldSz cx="9144000" cy="6858000" type="screen4x3"/>
  <p:notesSz cx="6888163" cy="10021888"/>
  <p:defaultTextStyle>
    <a:defPPr>
      <a:defRPr lang="en-GB"/>
    </a:defPPr>
    <a:lvl1pPr algn="l" rtl="0" fontAlgn="base">
      <a:spcBef>
        <a:spcPct val="0"/>
      </a:spcBef>
      <a:spcAft>
        <a:spcPct val="0"/>
      </a:spcAft>
      <a:defRPr sz="2400" kern="1200">
        <a:solidFill>
          <a:schemeClr val="tx1"/>
        </a:solidFill>
        <a:latin typeface="Rdg Vesta" pitchFamily="2" charset="0"/>
        <a:ea typeface="+mn-ea"/>
        <a:cs typeface="+mn-cs"/>
      </a:defRPr>
    </a:lvl1pPr>
    <a:lvl2pPr marL="457200" algn="l" rtl="0" fontAlgn="base">
      <a:spcBef>
        <a:spcPct val="0"/>
      </a:spcBef>
      <a:spcAft>
        <a:spcPct val="0"/>
      </a:spcAft>
      <a:defRPr sz="2400" kern="1200">
        <a:solidFill>
          <a:schemeClr val="tx1"/>
        </a:solidFill>
        <a:latin typeface="Rdg Vesta" pitchFamily="2" charset="0"/>
        <a:ea typeface="+mn-ea"/>
        <a:cs typeface="+mn-cs"/>
      </a:defRPr>
    </a:lvl2pPr>
    <a:lvl3pPr marL="914400" algn="l" rtl="0" fontAlgn="base">
      <a:spcBef>
        <a:spcPct val="0"/>
      </a:spcBef>
      <a:spcAft>
        <a:spcPct val="0"/>
      </a:spcAft>
      <a:defRPr sz="2400" kern="1200">
        <a:solidFill>
          <a:schemeClr val="tx1"/>
        </a:solidFill>
        <a:latin typeface="Rdg Vesta" pitchFamily="2" charset="0"/>
        <a:ea typeface="+mn-ea"/>
        <a:cs typeface="+mn-cs"/>
      </a:defRPr>
    </a:lvl3pPr>
    <a:lvl4pPr marL="1371600" algn="l" rtl="0" fontAlgn="base">
      <a:spcBef>
        <a:spcPct val="0"/>
      </a:spcBef>
      <a:spcAft>
        <a:spcPct val="0"/>
      </a:spcAft>
      <a:defRPr sz="2400" kern="1200">
        <a:solidFill>
          <a:schemeClr val="tx1"/>
        </a:solidFill>
        <a:latin typeface="Rdg Vesta" pitchFamily="2" charset="0"/>
        <a:ea typeface="+mn-ea"/>
        <a:cs typeface="+mn-cs"/>
      </a:defRPr>
    </a:lvl4pPr>
    <a:lvl5pPr marL="1828800" algn="l" rtl="0" fontAlgn="base">
      <a:spcBef>
        <a:spcPct val="0"/>
      </a:spcBef>
      <a:spcAft>
        <a:spcPct val="0"/>
      </a:spcAft>
      <a:defRPr sz="2400" kern="1200">
        <a:solidFill>
          <a:schemeClr val="tx1"/>
        </a:solidFill>
        <a:latin typeface="Rdg Vesta" pitchFamily="2" charset="0"/>
        <a:ea typeface="+mn-ea"/>
        <a:cs typeface="+mn-cs"/>
      </a:defRPr>
    </a:lvl5pPr>
    <a:lvl6pPr marL="2286000" algn="l" defTabSz="914400" rtl="0" eaLnBrk="1" latinLnBrk="0" hangingPunct="1">
      <a:defRPr sz="2400" kern="1200">
        <a:solidFill>
          <a:schemeClr val="tx1"/>
        </a:solidFill>
        <a:latin typeface="Rdg Vesta" pitchFamily="2" charset="0"/>
        <a:ea typeface="+mn-ea"/>
        <a:cs typeface="+mn-cs"/>
      </a:defRPr>
    </a:lvl6pPr>
    <a:lvl7pPr marL="2743200" algn="l" defTabSz="914400" rtl="0" eaLnBrk="1" latinLnBrk="0" hangingPunct="1">
      <a:defRPr sz="2400" kern="1200">
        <a:solidFill>
          <a:schemeClr val="tx1"/>
        </a:solidFill>
        <a:latin typeface="Rdg Vesta" pitchFamily="2" charset="0"/>
        <a:ea typeface="+mn-ea"/>
        <a:cs typeface="+mn-cs"/>
      </a:defRPr>
    </a:lvl7pPr>
    <a:lvl8pPr marL="3200400" algn="l" defTabSz="914400" rtl="0" eaLnBrk="1" latinLnBrk="0" hangingPunct="1">
      <a:defRPr sz="2400" kern="1200">
        <a:solidFill>
          <a:schemeClr val="tx1"/>
        </a:solidFill>
        <a:latin typeface="Rdg Vesta" pitchFamily="2" charset="0"/>
        <a:ea typeface="+mn-ea"/>
        <a:cs typeface="+mn-cs"/>
      </a:defRPr>
    </a:lvl8pPr>
    <a:lvl9pPr marL="3657600" algn="l" defTabSz="914400" rtl="0" eaLnBrk="1" latinLnBrk="0" hangingPunct="1">
      <a:defRPr sz="2400" kern="1200">
        <a:solidFill>
          <a:schemeClr val="tx1"/>
        </a:solidFill>
        <a:latin typeface="Rdg Vesta"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7">
          <p15:clr>
            <a:srgbClr val="A4A3A4"/>
          </p15:clr>
        </p15:guide>
        <p15:guide id="2" pos="217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CBEA8E"/>
    <a:srgbClr val="70033A"/>
    <a:srgbClr val="3E0017"/>
    <a:srgbClr val="830544"/>
    <a:srgbClr val="BF0071"/>
    <a:srgbClr val="EBF7FF"/>
    <a:srgbClr val="FFFFE7"/>
    <a:srgbClr val="FF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F2C7E1-8CD0-49BA-BE5F-E243C87AB5E8}" v="4" dt="2022-11-16T10:34:07.054"/>
    <p1510:client id="{6AE5CCE6-1F89-41C3-9FFD-86834266048E}" v="76" dt="2022-12-07T12:18:50.946"/>
    <p1510:client id="{701FCEE9-F310-4F55-823A-BB14AC83CC7E}" v="8" dt="2022-10-19T16:43:24.291"/>
    <p1510:client id="{836A1040-8A43-45BB-B3B5-7E3331F1B0DC}" v="6" dt="2021-12-13T10:03:33.387"/>
    <p1510:client id="{A568F269-D2F1-4EF6-BAE9-7003DBEFF665}" v="1" dt="2022-03-22T08:57:25.413"/>
    <p1510:client id="{E612273F-8974-44CC-8E1C-1D817184E688}" v="2520" dt="2022-12-08T11:08:58.097"/>
  </p1510:revLst>
</p1510:revInfo>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6056" autoAdjust="0"/>
  </p:normalViewPr>
  <p:slideViewPr>
    <p:cSldViewPr showGuides="1">
      <p:cViewPr varScale="1">
        <p:scale>
          <a:sx n="74" d="100"/>
          <a:sy n="74" d="100"/>
        </p:scale>
        <p:origin x="1260" y="5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78" d="100"/>
          <a:sy n="78" d="100"/>
        </p:scale>
        <p:origin x="3222" y="90"/>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3" y="1"/>
            <a:ext cx="2985087" cy="50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3199" tIns="46599" rIns="93199" bIns="46599" numCol="1" anchor="ctr" anchorCtr="0" compatLnSpc="1">
            <a:prstTxWarp prst="textNoShape">
              <a:avLst/>
            </a:prstTxWarp>
          </a:bodyPr>
          <a:lstStyle>
            <a:lvl1pPr>
              <a:defRPr sz="1200">
                <a:solidFill>
                  <a:schemeClr val="bg1"/>
                </a:solidFill>
              </a:defRPr>
            </a:lvl1pPr>
          </a:lstStyle>
          <a:p>
            <a:endParaRPr lang="en-GB" altLang="en-US"/>
          </a:p>
        </p:txBody>
      </p:sp>
      <p:sp>
        <p:nvSpPr>
          <p:cNvPr id="459779" name="Rectangle 3"/>
          <p:cNvSpPr>
            <a:spLocks noGrp="1" noChangeArrowheads="1"/>
          </p:cNvSpPr>
          <p:nvPr>
            <p:ph type="dt" sz="quarter" idx="1"/>
          </p:nvPr>
        </p:nvSpPr>
        <p:spPr bwMode="auto">
          <a:xfrm>
            <a:off x="3903076" y="1"/>
            <a:ext cx="2985087" cy="50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3199" tIns="46599" rIns="93199" bIns="46599" numCol="1" anchor="ctr" anchorCtr="0" compatLnSpc="1">
            <a:prstTxWarp prst="textNoShape">
              <a:avLst/>
            </a:prstTxWarp>
          </a:bodyPr>
          <a:lstStyle>
            <a:lvl1pPr algn="r">
              <a:defRPr sz="1200">
                <a:solidFill>
                  <a:schemeClr val="bg1"/>
                </a:solidFill>
              </a:defRPr>
            </a:lvl1pPr>
          </a:lstStyle>
          <a:p>
            <a:endParaRPr lang="en-GB" altLang="en-US"/>
          </a:p>
        </p:txBody>
      </p:sp>
      <p:sp>
        <p:nvSpPr>
          <p:cNvPr id="459780" name="Rectangle 4"/>
          <p:cNvSpPr>
            <a:spLocks noGrp="1" noChangeArrowheads="1"/>
          </p:cNvSpPr>
          <p:nvPr>
            <p:ph type="ftr" sz="quarter" idx="2"/>
          </p:nvPr>
        </p:nvSpPr>
        <p:spPr bwMode="auto">
          <a:xfrm>
            <a:off x="3" y="9520472"/>
            <a:ext cx="2985087" cy="50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3199" tIns="46599" rIns="93199" bIns="46599" numCol="1" anchor="b" anchorCtr="0" compatLnSpc="1">
            <a:prstTxWarp prst="textNoShape">
              <a:avLst/>
            </a:prstTxWarp>
          </a:bodyPr>
          <a:lstStyle>
            <a:lvl1pPr>
              <a:defRPr sz="1200">
                <a:solidFill>
                  <a:schemeClr val="bg1"/>
                </a:solidFill>
              </a:defRPr>
            </a:lvl1pPr>
          </a:lstStyle>
          <a:p>
            <a:endParaRPr lang="en-GB" altLang="en-US"/>
          </a:p>
        </p:txBody>
      </p:sp>
      <p:sp>
        <p:nvSpPr>
          <p:cNvPr id="459781" name="Rectangle 5"/>
          <p:cNvSpPr>
            <a:spLocks noGrp="1" noChangeArrowheads="1"/>
          </p:cNvSpPr>
          <p:nvPr>
            <p:ph type="sldNum" sz="quarter" idx="3"/>
          </p:nvPr>
        </p:nvSpPr>
        <p:spPr bwMode="auto">
          <a:xfrm>
            <a:off x="3903076" y="9520472"/>
            <a:ext cx="2985087" cy="50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3199" tIns="46599" rIns="93199" bIns="46599" numCol="1" anchor="b" anchorCtr="0" compatLnSpc="1">
            <a:prstTxWarp prst="textNoShape">
              <a:avLst/>
            </a:prstTxWarp>
          </a:bodyPr>
          <a:lstStyle>
            <a:lvl1pPr algn="r">
              <a:defRPr sz="1200">
                <a:solidFill>
                  <a:schemeClr val="bg1"/>
                </a:solidFill>
              </a:defRPr>
            </a:lvl1pPr>
          </a:lstStyle>
          <a:p>
            <a:fld id="{6BDED6D5-33CC-49C8-A14A-4660977D1BEE}" type="slidenum">
              <a:rPr lang="en-GB" altLang="en-US"/>
              <a:pPr/>
              <a:t>‹#›</a:t>
            </a:fld>
            <a:endParaRPr lang="en-GB" altLang="en-US"/>
          </a:p>
        </p:txBody>
      </p:sp>
    </p:spTree>
    <p:extLst>
      <p:ext uri="{BB962C8B-B14F-4D97-AF65-F5344CB8AC3E}">
        <p14:creationId xmlns:p14="http://schemas.microsoft.com/office/powerpoint/2010/main" val="33434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3" y="1"/>
            <a:ext cx="2985087" cy="50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99" tIns="46599" rIns="93199" bIns="46599" numCol="1" anchor="t" anchorCtr="0" compatLnSpc="1">
            <a:prstTxWarp prst="textNoShape">
              <a:avLst/>
            </a:prstTxWarp>
          </a:bodyPr>
          <a:lstStyle>
            <a:lvl1pPr>
              <a:defRPr sz="1200"/>
            </a:lvl1pPr>
          </a:lstStyle>
          <a:p>
            <a:endParaRPr lang="en-GB" altLang="en-US"/>
          </a:p>
        </p:txBody>
      </p:sp>
      <p:sp>
        <p:nvSpPr>
          <p:cNvPr id="9219" name="Rectangle 3"/>
          <p:cNvSpPr>
            <a:spLocks noGrp="1" noChangeArrowheads="1"/>
          </p:cNvSpPr>
          <p:nvPr>
            <p:ph type="dt" idx="1"/>
          </p:nvPr>
        </p:nvSpPr>
        <p:spPr bwMode="auto">
          <a:xfrm>
            <a:off x="3901451" y="1"/>
            <a:ext cx="2985087" cy="50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99" tIns="46599" rIns="93199" bIns="46599" numCol="1" anchor="t" anchorCtr="0" compatLnSpc="1">
            <a:prstTxWarp prst="textNoShape">
              <a:avLst/>
            </a:prstTxWarp>
          </a:bodyPr>
          <a:lstStyle>
            <a:lvl1pPr algn="r">
              <a:defRPr sz="1200"/>
            </a:lvl1pPr>
          </a:lstStyle>
          <a:p>
            <a:endParaRPr lang="en-GB" altLang="en-US"/>
          </a:p>
        </p:txBody>
      </p:sp>
      <p:sp>
        <p:nvSpPr>
          <p:cNvPr id="9220" name="Rectangle 4"/>
          <p:cNvSpPr>
            <a:spLocks noGrp="1" noRot="1" noChangeAspect="1" noChangeArrowheads="1" noTextEdit="1"/>
          </p:cNvSpPr>
          <p:nvPr>
            <p:ph type="sldImg" idx="2"/>
          </p:nvPr>
        </p:nvSpPr>
        <p:spPr bwMode="auto">
          <a:xfrm>
            <a:off x="941388" y="752475"/>
            <a:ext cx="5008562" cy="37560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88492" y="4761044"/>
            <a:ext cx="5511182" cy="4509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99" tIns="46599" rIns="93199" bIns="46599"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9222" name="Rectangle 6"/>
          <p:cNvSpPr>
            <a:spLocks noGrp="1" noChangeArrowheads="1"/>
          </p:cNvSpPr>
          <p:nvPr>
            <p:ph type="ftr" sz="quarter" idx="4"/>
          </p:nvPr>
        </p:nvSpPr>
        <p:spPr bwMode="auto">
          <a:xfrm>
            <a:off x="3" y="9518860"/>
            <a:ext cx="2985087" cy="50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99" tIns="46599" rIns="93199" bIns="46599" numCol="1" anchor="b" anchorCtr="0" compatLnSpc="1">
            <a:prstTxWarp prst="textNoShape">
              <a:avLst/>
            </a:prstTxWarp>
          </a:bodyPr>
          <a:lstStyle>
            <a:lvl1pPr>
              <a:defRPr sz="1200"/>
            </a:lvl1pPr>
          </a:lstStyle>
          <a:p>
            <a:endParaRPr lang="en-GB" altLang="en-US"/>
          </a:p>
        </p:txBody>
      </p:sp>
      <p:sp>
        <p:nvSpPr>
          <p:cNvPr id="9223" name="Rectangle 7"/>
          <p:cNvSpPr>
            <a:spLocks noGrp="1" noChangeArrowheads="1"/>
          </p:cNvSpPr>
          <p:nvPr>
            <p:ph type="sldNum" sz="quarter" idx="5"/>
          </p:nvPr>
        </p:nvSpPr>
        <p:spPr bwMode="auto">
          <a:xfrm>
            <a:off x="3901451" y="9518860"/>
            <a:ext cx="2985087" cy="50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99" tIns="46599" rIns="93199" bIns="46599" numCol="1" anchor="b" anchorCtr="0" compatLnSpc="1">
            <a:prstTxWarp prst="textNoShape">
              <a:avLst/>
            </a:prstTxWarp>
          </a:bodyPr>
          <a:lstStyle>
            <a:lvl1pPr algn="r">
              <a:defRPr sz="1200"/>
            </a:lvl1pPr>
          </a:lstStyle>
          <a:p>
            <a:fld id="{A3ADB805-8BF7-47B5-B5FB-292FECAF2630}" type="slidenum">
              <a:rPr lang="en-GB" altLang="en-US"/>
              <a:pPr/>
              <a:t>‹#›</a:t>
            </a:fld>
            <a:endParaRPr lang="en-GB" altLang="en-US"/>
          </a:p>
        </p:txBody>
      </p:sp>
    </p:spTree>
    <p:extLst>
      <p:ext uri="{BB962C8B-B14F-4D97-AF65-F5344CB8AC3E}">
        <p14:creationId xmlns:p14="http://schemas.microsoft.com/office/powerpoint/2010/main" val="18646541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Rdg Vesta" pitchFamily="2" charset="0"/>
        <a:ea typeface="+mn-ea"/>
        <a:cs typeface="+mn-cs"/>
      </a:defRPr>
    </a:lvl1pPr>
    <a:lvl2pPr marL="457200" algn="l" rtl="0" fontAlgn="base">
      <a:spcBef>
        <a:spcPct val="30000"/>
      </a:spcBef>
      <a:spcAft>
        <a:spcPct val="0"/>
      </a:spcAft>
      <a:defRPr sz="1200" kern="1200">
        <a:solidFill>
          <a:schemeClr val="tx1"/>
        </a:solidFill>
        <a:latin typeface="Rdg Vesta" pitchFamily="2" charset="0"/>
        <a:ea typeface="+mn-ea"/>
        <a:cs typeface="+mn-cs"/>
      </a:defRPr>
    </a:lvl2pPr>
    <a:lvl3pPr marL="914400" algn="l" rtl="0" fontAlgn="base">
      <a:spcBef>
        <a:spcPct val="30000"/>
      </a:spcBef>
      <a:spcAft>
        <a:spcPct val="0"/>
      </a:spcAft>
      <a:defRPr sz="1200" kern="1200">
        <a:solidFill>
          <a:schemeClr val="tx1"/>
        </a:solidFill>
        <a:latin typeface="Rdg Vesta" pitchFamily="2" charset="0"/>
        <a:ea typeface="+mn-ea"/>
        <a:cs typeface="+mn-cs"/>
      </a:defRPr>
    </a:lvl3pPr>
    <a:lvl4pPr marL="1371600" algn="l" rtl="0" fontAlgn="base">
      <a:spcBef>
        <a:spcPct val="30000"/>
      </a:spcBef>
      <a:spcAft>
        <a:spcPct val="0"/>
      </a:spcAft>
      <a:defRPr sz="1200" kern="1200">
        <a:solidFill>
          <a:schemeClr val="tx1"/>
        </a:solidFill>
        <a:latin typeface="Rdg Vesta" pitchFamily="2" charset="0"/>
        <a:ea typeface="+mn-ea"/>
        <a:cs typeface="+mn-cs"/>
      </a:defRPr>
    </a:lvl4pPr>
    <a:lvl5pPr marL="1828800" algn="l" rtl="0" fontAlgn="base">
      <a:spcBef>
        <a:spcPct val="30000"/>
      </a:spcBef>
      <a:spcAft>
        <a:spcPct val="0"/>
      </a:spcAft>
      <a:defRPr sz="1200" kern="1200">
        <a:solidFill>
          <a:schemeClr val="tx1"/>
        </a:solidFill>
        <a:latin typeface="Rdg Vesta"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1</a:t>
            </a:fld>
            <a:endParaRPr lang="en-GB" altLang="en-US"/>
          </a:p>
        </p:txBody>
      </p:sp>
    </p:spTree>
    <p:extLst>
      <p:ext uri="{BB962C8B-B14F-4D97-AF65-F5344CB8AC3E}">
        <p14:creationId xmlns:p14="http://schemas.microsoft.com/office/powerpoint/2010/main" val="3656486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2</a:t>
            </a:fld>
            <a:endParaRPr lang="en-GB" altLang="en-US"/>
          </a:p>
        </p:txBody>
      </p:sp>
    </p:spTree>
    <p:extLst>
      <p:ext uri="{BB962C8B-B14F-4D97-AF65-F5344CB8AC3E}">
        <p14:creationId xmlns:p14="http://schemas.microsoft.com/office/powerpoint/2010/main" val="3941202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3</a:t>
            </a:fld>
            <a:endParaRPr lang="en-GB" altLang="en-US"/>
          </a:p>
        </p:txBody>
      </p:sp>
    </p:spTree>
    <p:extLst>
      <p:ext uri="{BB962C8B-B14F-4D97-AF65-F5344CB8AC3E}">
        <p14:creationId xmlns:p14="http://schemas.microsoft.com/office/powerpoint/2010/main" val="3439336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3ADB805-8BF7-47B5-B5FB-292FECAF2630}" type="slidenum">
              <a:rPr kumimoji="0" lang="en-GB" altLang="en-US" sz="1200" b="0" i="0" u="none" strike="noStrike" kern="1200" cap="none" spc="0" normalizeH="0" baseline="0" noProof="0" smtClean="0">
                <a:ln>
                  <a:noFill/>
                </a:ln>
                <a:solidFill>
                  <a:srgbClr val="000000"/>
                </a:solidFill>
                <a:effectLst/>
                <a:uLnTx/>
                <a:uFillTx/>
                <a:latin typeface="Rdg Vesta"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a:ln>
                <a:noFill/>
              </a:ln>
              <a:solidFill>
                <a:srgbClr val="000000"/>
              </a:solidFill>
              <a:effectLst/>
              <a:uLnTx/>
              <a:uFillTx/>
              <a:latin typeface="Rdg Vesta" pitchFamily="2" charset="0"/>
              <a:ea typeface="+mn-ea"/>
              <a:cs typeface="+mn-cs"/>
            </a:endParaRPr>
          </a:p>
        </p:txBody>
      </p:sp>
    </p:spTree>
    <p:extLst>
      <p:ext uri="{BB962C8B-B14F-4D97-AF65-F5344CB8AC3E}">
        <p14:creationId xmlns:p14="http://schemas.microsoft.com/office/powerpoint/2010/main" val="2887038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5" name="Slide Number Placeholder 4"/>
          <p:cNvSpPr>
            <a:spLocks noGrp="1"/>
          </p:cNvSpPr>
          <p:nvPr>
            <p:ph type="sldNum" sz="quarter" idx="10"/>
          </p:nvPr>
        </p:nvSpPr>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p:nvPr>
        </p:nvSpPr>
        <p:spPr>
          <a:xfrm>
            <a:off x="424800" y="2214000"/>
            <a:ext cx="3888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p:cNvSpPr>
            <a:spLocks noGrp="1"/>
          </p:cNvSpPr>
          <p:nvPr>
            <p:ph idx="12"/>
          </p:nvPr>
        </p:nvSpPr>
        <p:spPr>
          <a:xfrm>
            <a:off x="4581327" y="2214000"/>
            <a:ext cx="3888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5090379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328228258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318466386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accent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332817063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accent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605677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tx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4465384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accent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a:solidFill>
                  <a:schemeClr val="tx2"/>
                </a:solidFill>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a:solidFill>
                  <a:schemeClr val="tx2"/>
                </a:solidFill>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a:solidFill>
                  <a:schemeClr val="tx2"/>
                </a:solidFill>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5pPr>
          </a:lstStyle>
          <a:p>
            <a:pPr marL="180000" marR="0" lvl="0"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Click to edit Master text styles</a:t>
            </a:r>
          </a:p>
          <a:p>
            <a:pPr marL="180000" marR="0" lvl="1"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Second level</a:t>
            </a:r>
          </a:p>
          <a:p>
            <a:pPr marL="180000" marR="0" lvl="2"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Third level</a:t>
            </a:r>
          </a:p>
          <a:p>
            <a:pPr marL="180000" marR="0" lvl="3"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Fourth level</a:t>
            </a:r>
          </a:p>
          <a:p>
            <a:pPr marL="180000" marR="0" lvl="4"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Fifth level</a:t>
            </a:r>
            <a:endParaRPr kumimoji="0" lang="en-GB" sz="2000" b="0" i="0" u="none" strike="noStrike" kern="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30716924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403731190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accent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DCF6A46F-80AB-49F3-8C7E-9717ED945456}" type="slidenum">
              <a:rPr lang="en-GB" altLang="en-US"/>
              <a:pPr/>
              <a:t>‹#›</a:t>
            </a:fld>
            <a:endParaRPr lang="en-GB" altLang="en-US"/>
          </a:p>
        </p:txBody>
      </p:sp>
    </p:spTree>
    <p:extLst>
      <p:ext uri="{BB962C8B-B14F-4D97-AF65-F5344CB8AC3E}">
        <p14:creationId xmlns:p14="http://schemas.microsoft.com/office/powerpoint/2010/main" val="96310441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2" name="Picture 4"/>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5" name="Picture Placeholder 12"/>
          <p:cNvSpPr>
            <a:spLocks noGrp="1"/>
          </p:cNvSpPr>
          <p:nvPr>
            <p:ph type="pic" sz="quarter" idx="11"/>
          </p:nvPr>
        </p:nvSpPr>
        <p:spPr>
          <a:xfrm>
            <a:off x="0" y="2286000"/>
            <a:ext cx="9144000" cy="2286000"/>
          </a:xfrm>
          <a:ln>
            <a:noFill/>
          </a:ln>
        </p:spPr>
        <p:txBody>
          <a:bodyPr/>
          <a:lstStyle/>
          <a:p>
            <a:r>
              <a:rPr lang="en-US"/>
              <a:t>Click icon to add picture</a:t>
            </a:r>
            <a:endParaRPr lang="en-GB" dirty="0"/>
          </a:p>
        </p:txBody>
      </p:sp>
      <p:sp>
        <p:nvSpPr>
          <p:cNvPr id="3084" name="Rectangle 12"/>
          <p:cNvSpPr>
            <a:spLocks noGrp="1" noChangeArrowheads="1"/>
          </p:cNvSpPr>
          <p:nvPr>
            <p:ph type="subTitle" idx="1"/>
          </p:nvPr>
        </p:nvSpPr>
        <p:spPr>
          <a:xfrm>
            <a:off x="424800" y="4653136"/>
            <a:ext cx="7920038" cy="925512"/>
          </a:xfrm>
        </p:spPr>
        <p:txBody>
          <a:bodyPr/>
          <a:lstStyle>
            <a:lvl1pPr marL="0" indent="0">
              <a:buFontTx/>
              <a:buNone/>
              <a:defRPr sz="2000">
                <a:solidFill>
                  <a:schemeClr val="bg1"/>
                </a:solidFill>
              </a:defRPr>
            </a:lvl1pPr>
          </a:lstStyle>
          <a:p>
            <a:pPr lvl="0"/>
            <a:r>
              <a:rPr lang="en-US" altLang="en-US" noProof="0"/>
              <a:t>Click to edit Master subtitle style</a:t>
            </a:r>
            <a:endParaRPr lang="en-GB" altLang="en-US" noProof="0" dirty="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pPr/>
              <a:t>‹#›</a:t>
            </a:fld>
            <a:endParaRPr lang="en-GB" altLang="en-US" dirty="0"/>
          </a:p>
        </p:txBody>
      </p:sp>
      <p:sp>
        <p:nvSpPr>
          <p:cNvPr id="14"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a:t>Click to edit Master title style</a:t>
            </a:r>
            <a:endParaRPr lang="en-GB" altLang="en-US" noProof="0" dirty="0"/>
          </a:p>
        </p:txBody>
      </p:sp>
      <p:sp>
        <p:nvSpPr>
          <p:cNvPr id="15"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a:t>Unit name here, max 2 line, adjust width of box if required</a:t>
            </a:r>
            <a:endParaRPr lang="en-GB" dirty="0"/>
          </a:p>
        </p:txBody>
      </p:sp>
      <p:sp>
        <p:nvSpPr>
          <p:cNvPr id="16"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bg2"/>
                </a:solidFill>
                <a:latin typeface="+mn-lt"/>
              </a:defRPr>
            </a:lvl1pPr>
          </a:lstStyle>
          <a:p>
            <a:r>
              <a:rPr lang="en-GB"/>
              <a:t>Copyright University of Reading</a:t>
            </a:r>
            <a:endParaRPr lang="en-GB" dirty="0"/>
          </a:p>
        </p:txBody>
      </p:sp>
      <p:sp>
        <p:nvSpPr>
          <p:cNvPr id="17"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dirty="0"/>
              <a:t>Wednesday, 11 June 2014</a:t>
            </a:r>
          </a:p>
        </p:txBody>
      </p:sp>
      <p:sp>
        <p:nvSpPr>
          <p:cNvPr id="19" name="TextBox 18"/>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Effra"/>
              </a:rPr>
              <a:t>Copyright University of Reading</a:t>
            </a:r>
          </a:p>
        </p:txBody>
      </p:sp>
    </p:spTree>
    <p:extLst>
      <p:ext uri="{BB962C8B-B14F-4D97-AF65-F5344CB8AC3E}">
        <p14:creationId xmlns:p14="http://schemas.microsoft.com/office/powerpoint/2010/main" val="26910515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84">
                                            <p:txEl>
                                              <p:pRg st="0" end="0"/>
                                            </p:txEl>
                                          </p:spTgt>
                                        </p:tgtEl>
                                        <p:attrNameLst>
                                          <p:attrName>style.visibility</p:attrName>
                                        </p:attrNameLst>
                                      </p:cBhvr>
                                      <p:to>
                                        <p:strVal val="visible"/>
                                      </p:to>
                                    </p:set>
                                    <p:animEffect transition="in" filter="fade">
                                      <p:cBhvr>
                                        <p:cTn id="7" dur="2000"/>
                                        <p:tgtEl>
                                          <p:spTgt spid="30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build="p">
        <p:tmplLst>
          <p:tmpl lvl="1">
            <p:tnLst>
              <p:par>
                <p:cTn presetID="10" presetClass="entr" presetSubtype="0" fill="hold" nodeType="afterEffect">
                  <p:stCondLst>
                    <p:cond delay="0"/>
                  </p:stCondLst>
                  <p:childTnLst>
                    <p:set>
                      <p:cBhvr>
                        <p:cTn dur="1" fill="hold">
                          <p:stCondLst>
                            <p:cond delay="0"/>
                          </p:stCondLst>
                        </p:cTn>
                        <p:tgtEl>
                          <p:spTgt spid="3084"/>
                        </p:tgtEl>
                        <p:attrNameLst>
                          <p:attrName>style.visibility</p:attrName>
                        </p:attrNameLst>
                      </p:cBhvr>
                      <p:to>
                        <p:strVal val="visible"/>
                      </p:to>
                    </p:set>
                    <p:animEffect transition="in" filter="fade">
                      <p:cBhvr>
                        <p:cTn dur="2000"/>
                        <p:tgtEl>
                          <p:spTgt spid="3084"/>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CF6A46F-80AB-49F3-8C7E-9717ED945456}" type="slidenum">
              <a:rPr lang="en-GB" altLang="en-US" smtClean="0"/>
              <a:pPr/>
              <a:t>‹#›</a:t>
            </a:fld>
            <a:endParaRPr lang="en-GB" altLang="en-US" dirty="0"/>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50555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35648" y="-23479"/>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7D9A8A42-CDD3-483B-A525-DE73108F9D72}" type="slidenum">
              <a:rPr lang="en-GB" altLang="en-US" smtClean="0"/>
              <a:pPr/>
              <a:t>‹#›</a:t>
            </a:fld>
            <a:endParaRPr lang="en-GB" altLang="en-US" dirty="0"/>
          </a:p>
        </p:txBody>
      </p:sp>
      <p:sp>
        <p:nvSpPr>
          <p:cNvPr id="9" name="Content Placeholder 2"/>
          <p:cNvSpPr>
            <a:spLocks noGrp="1"/>
          </p:cNvSpPr>
          <p:nvPr>
            <p:ph idx="11"/>
          </p:nvPr>
        </p:nvSpPr>
        <p:spPr>
          <a:xfrm>
            <a:off x="424800"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2"/>
          </p:nvPr>
        </p:nvSpPr>
        <p:spPr>
          <a:xfrm>
            <a:off x="4581327"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4484830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Content Placeholder 5"/>
          <p:cNvSpPr>
            <a:spLocks noGrp="1"/>
          </p:cNvSpPr>
          <p:nvPr>
            <p:ph sz="quarter" idx="11"/>
          </p:nvPr>
        </p:nvSpPr>
        <p:spPr>
          <a:xfrm>
            <a:off x="424800" y="476672"/>
            <a:ext cx="8280000" cy="5904656"/>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899214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Content Placeholder 5"/>
          <p:cNvSpPr>
            <a:spLocks noGrp="1"/>
          </p:cNvSpPr>
          <p:nvPr>
            <p:ph sz="quarter" idx="1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0921445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Section splash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extBox 4"/>
          <p:cNvSpPr txBox="1">
            <a:spLocks noChangeArrowheads="1"/>
          </p:cNvSpPr>
          <p:nvPr userDrawn="1"/>
        </p:nvSpPr>
        <p:spPr bwMode="auto">
          <a:xfrm>
            <a:off x="-252536"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dirty="0">
                <a:solidFill>
                  <a:schemeClr val="bg1"/>
                </a:solidFill>
                <a:latin typeface="Effra Heavy" pitchFamily="34" charset="0"/>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a:t>Click icon to add picture</a:t>
            </a:r>
            <a:endParaRPr lang="en-GB" dirty="0"/>
          </a:p>
        </p:txBody>
      </p:sp>
      <p:sp>
        <p:nvSpPr>
          <p:cNvPr id="9" name="Text Placeholder 8"/>
          <p:cNvSpPr>
            <a:spLocks noGrp="1"/>
          </p:cNvSpPr>
          <p:nvPr>
            <p:ph type="body" sz="quarter" idx="12" hasCustomPrompt="1"/>
          </p:nvPr>
        </p:nvSpPr>
        <p:spPr>
          <a:xfrm>
            <a:off x="251520" y="3794864"/>
            <a:ext cx="2305050" cy="461963"/>
          </a:xfrm>
          <a:solidFill>
            <a:schemeClr val="bg1"/>
          </a:solidFill>
        </p:spPr>
        <p:txBody>
          <a:bodyPr lIns="90000" tIns="46800" rIns="90000" bIns="46800">
            <a:noAutofit/>
          </a:bodyPr>
          <a:lstStyle>
            <a:lvl1pPr marL="0" indent="0">
              <a:buNone/>
              <a:defRPr lang="en-GB" sz="2400" cap="all" baseline="0" dirty="0">
                <a:solidFill>
                  <a:schemeClr val="tx1"/>
                </a:solidFill>
                <a:latin typeface="+mj-lt"/>
              </a:defRPr>
            </a:lvl1pPr>
          </a:lstStyle>
          <a:p>
            <a:r>
              <a:rPr lang="en-GB" dirty="0">
                <a:solidFill>
                  <a:schemeClr val="tx1"/>
                </a:solidFill>
                <a:latin typeface="+mj-lt"/>
              </a:rPr>
              <a:t>EDUCATION IS</a:t>
            </a:r>
          </a:p>
        </p:txBody>
      </p:sp>
      <p:sp>
        <p:nvSpPr>
          <p:cNvPr id="10" name="Text Placeholder 8"/>
          <p:cNvSpPr>
            <a:spLocks noGrp="1"/>
          </p:cNvSpPr>
          <p:nvPr>
            <p:ph type="body" sz="quarter" idx="13" hasCustomPrompt="1"/>
          </p:nvPr>
        </p:nvSpPr>
        <p:spPr>
          <a:xfrm>
            <a:off x="251520" y="5857878"/>
            <a:ext cx="6984776" cy="463846"/>
          </a:xfrm>
          <a:solidFill>
            <a:schemeClr val="bg1"/>
          </a:solidFill>
        </p:spPr>
        <p:txBody>
          <a:bodyPr wrap="square" lIns="90000" tIns="46800" rIns="90000" bIns="46800">
            <a:noAutofit/>
          </a:bodyPr>
          <a:lstStyle>
            <a:lvl1pPr marL="0" indent="0">
              <a:buNone/>
              <a:defRPr lang="en-GB" sz="2400" cap="all" baseline="0" dirty="0">
                <a:solidFill>
                  <a:schemeClr val="tx1"/>
                </a:solidFill>
                <a:latin typeface="+mj-lt"/>
                <a:cs typeface="Adobe Arabic" pitchFamily="18" charset="-78"/>
              </a:defRPr>
            </a:lvl1pPr>
          </a:lstStyle>
          <a:p>
            <a:r>
              <a:rPr lang="en-GB" dirty="0">
                <a:solidFill>
                  <a:schemeClr val="tx1"/>
                </a:solidFill>
                <a:latin typeface="+mj-lt"/>
              </a:rPr>
              <a:t>MAKE THE BOX LONGER FOR LONGER PHRASES</a:t>
            </a:r>
          </a:p>
        </p:txBody>
      </p:sp>
    </p:spTree>
    <p:extLst>
      <p:ext uri="{BB962C8B-B14F-4D97-AF65-F5344CB8AC3E}">
        <p14:creationId xmlns:p14="http://schemas.microsoft.com/office/powerpoint/2010/main" val="168952631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splash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extBox 4"/>
          <p:cNvSpPr txBox="1">
            <a:spLocks noChangeArrowheads="1"/>
          </p:cNvSpPr>
          <p:nvPr userDrawn="1"/>
        </p:nvSpPr>
        <p:spPr bwMode="auto">
          <a:xfrm>
            <a:off x="-238125"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dirty="0">
                <a:solidFill>
                  <a:schemeClr val="tx1"/>
                </a:solidFill>
                <a:latin typeface="Effra Heavy" pitchFamily="34" charset="0"/>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a:t>Click icon to add picture</a:t>
            </a:r>
            <a:endParaRPr lang="en-GB" dirty="0"/>
          </a:p>
        </p:txBody>
      </p:sp>
      <p:sp>
        <p:nvSpPr>
          <p:cNvPr id="11" name="Text Placeholder 10"/>
          <p:cNvSpPr>
            <a:spLocks noGrp="1"/>
          </p:cNvSpPr>
          <p:nvPr>
            <p:ph type="body" sz="quarter" idx="14" hasCustomPrompt="1"/>
          </p:nvPr>
        </p:nvSpPr>
        <p:spPr>
          <a:xfrm>
            <a:off x="251520" y="3794864"/>
            <a:ext cx="2304000" cy="464400"/>
          </a:xfrm>
          <a:solidFill>
            <a:schemeClr val="accent1"/>
          </a:solidFill>
        </p:spPr>
        <p:txBody>
          <a:bodyPr lIns="90000" tIns="46800" rIns="90000" bIns="46800">
            <a:noAutofit/>
          </a:bodyPr>
          <a:lstStyle>
            <a:lvl1pPr marL="0" indent="0">
              <a:buNone/>
              <a:defRPr sz="2400" cap="all" baseline="0">
                <a:solidFill>
                  <a:schemeClr val="bg1"/>
                </a:solidFill>
                <a:latin typeface="+mj-lt"/>
              </a:defRPr>
            </a:lvl1pPr>
          </a:lstStyle>
          <a:p>
            <a:pPr lvl="0"/>
            <a:r>
              <a:rPr lang="en-US" dirty="0"/>
              <a:t>Education is</a:t>
            </a:r>
            <a:endParaRPr lang="en-GB" dirty="0"/>
          </a:p>
        </p:txBody>
      </p:sp>
      <p:sp>
        <p:nvSpPr>
          <p:cNvPr id="12" name="Text Placeholder 10"/>
          <p:cNvSpPr>
            <a:spLocks noGrp="1"/>
          </p:cNvSpPr>
          <p:nvPr>
            <p:ph type="body" sz="quarter" idx="15" hasCustomPrompt="1"/>
          </p:nvPr>
        </p:nvSpPr>
        <p:spPr>
          <a:xfrm>
            <a:off x="251520" y="5857878"/>
            <a:ext cx="6984776" cy="464400"/>
          </a:xfrm>
          <a:solidFill>
            <a:schemeClr val="accent1"/>
          </a:solidFill>
        </p:spPr>
        <p:txBody>
          <a:bodyPr lIns="90000" tIns="46800" rIns="90000" bIns="46800"/>
          <a:lstStyle>
            <a:lvl1pPr marL="0" indent="0">
              <a:buNone/>
              <a:defRPr sz="2400" cap="all" baseline="0">
                <a:solidFill>
                  <a:schemeClr val="bg1"/>
                </a:solidFill>
                <a:latin typeface="+mj-lt"/>
              </a:defRPr>
            </a:lvl1pPr>
          </a:lstStyle>
          <a:p>
            <a:pPr lvl="0"/>
            <a:r>
              <a:rPr lang="en-US" dirty="0"/>
              <a:t>Make the box longer for longer phrases</a:t>
            </a:r>
            <a:endParaRPr lang="en-GB" dirty="0"/>
          </a:p>
        </p:txBody>
      </p:sp>
    </p:spTree>
    <p:extLst>
      <p:ext uri="{BB962C8B-B14F-4D97-AF65-F5344CB8AC3E}">
        <p14:creationId xmlns:p14="http://schemas.microsoft.com/office/powerpoint/2010/main" val="399838063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4800" y="123480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3"/>
          <p:cNvSpPr>
            <a:spLocks noGrp="1" noChangeArrowheads="1"/>
          </p:cNvSpPr>
          <p:nvPr>
            <p:ph type="body" idx="1"/>
          </p:nvPr>
        </p:nvSpPr>
        <p:spPr bwMode="auto">
          <a:xfrm>
            <a:off x="424800" y="221400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mn-lt"/>
              </a:defRPr>
            </a:lvl1pPr>
          </a:lstStyle>
          <a:p>
            <a:fld id="{44C01B32-D1A0-401C-8867-70456BBB1E87}" type="slidenum">
              <a:rPr lang="en-GB" altLang="en-US" smtClean="0"/>
              <a:pPr/>
              <a:t>‹#›</a:t>
            </a:fld>
            <a:endParaRPr lang="en-GB" altLang="en-US" dirty="0"/>
          </a:p>
        </p:txBody>
      </p:sp>
    </p:spTree>
  </p:cSld>
  <p:clrMap bg1="lt1" tx1="dk1" bg2="lt2" tx2="dk2" accent1="accent1" accent2="accent2" accent3="accent3" accent4="accent4" accent5="accent5" accent6="accent6" hlink="hlink" folHlink="folHlink"/>
  <p:sldLayoutIdLst>
    <p:sldLayoutId id="2147483699" r:id="rId1"/>
    <p:sldLayoutId id="2147483697" r:id="rId2"/>
    <p:sldLayoutId id="2147483696" r:id="rId3"/>
    <p:sldLayoutId id="2147483698" r:id="rId4"/>
    <p:sldLayoutId id="2147483700" r:id="rId5"/>
    <p:sldLayoutId id="2147483701" r:id="rId6"/>
    <p:sldLayoutId id="2147483702" r:id="rId7"/>
    <p:sldLayoutId id="2147483706" r:id="rId8"/>
    <p:sldLayoutId id="2147483707" r:id="rId9"/>
    <p:sldLayoutId id="2147483708" r:id="rId10"/>
    <p:sldLayoutId id="2147483713" r:id="rId11"/>
    <p:sldLayoutId id="2147483709" r:id="rId12"/>
    <p:sldLayoutId id="2147483710" r:id="rId13"/>
    <p:sldLayoutId id="2147483711" r:id="rId14"/>
    <p:sldLayoutId id="2147483712" r:id="rId15"/>
    <p:sldLayoutId id="2147483714" r:id="rId16"/>
    <p:sldLayoutId id="2147483715" r:id="rId17"/>
    <p:sldLayoutId id="2147483716" r:id="rId18"/>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fade">
                                      <p:cBhvr>
                                        <p:cTn id="7" dur="1000"/>
                                        <p:tgtEl>
                                          <p:spTgt spid="10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fade">
                                      <p:cBhvr>
                                        <p:cTn id="12" dur="1000"/>
                                        <p:tgtEl>
                                          <p:spTgt spid="10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5">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Lst>
      </p:bldP>
    </p:bldLst>
  </p:timing>
  <p:hf hdr="0" ftr="0" dt="0"/>
  <p:txStyles>
    <p:titleStyle>
      <a:lvl1pPr algn="l" rtl="0" eaLnBrk="1" fontAlgn="base" hangingPunct="1">
        <a:spcBef>
          <a:spcPct val="0"/>
        </a:spcBef>
        <a:spcAft>
          <a:spcPct val="0"/>
        </a:spcAft>
        <a:defRPr sz="4000"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Rdg Vesta" pitchFamily="2" charset="0"/>
        </a:defRPr>
      </a:lvl2pPr>
      <a:lvl3pPr algn="l" rtl="0" eaLnBrk="1" fontAlgn="base" hangingPunct="1">
        <a:spcBef>
          <a:spcPct val="0"/>
        </a:spcBef>
        <a:spcAft>
          <a:spcPct val="0"/>
        </a:spcAft>
        <a:defRPr sz="3600">
          <a:solidFill>
            <a:schemeClr val="tx2"/>
          </a:solidFill>
          <a:latin typeface="Rdg Vesta" pitchFamily="2" charset="0"/>
        </a:defRPr>
      </a:lvl3pPr>
      <a:lvl4pPr algn="l" rtl="0" eaLnBrk="1" fontAlgn="base" hangingPunct="1">
        <a:spcBef>
          <a:spcPct val="0"/>
        </a:spcBef>
        <a:spcAft>
          <a:spcPct val="0"/>
        </a:spcAft>
        <a:defRPr sz="3600">
          <a:solidFill>
            <a:schemeClr val="tx2"/>
          </a:solidFill>
          <a:latin typeface="Rdg Vesta" pitchFamily="2" charset="0"/>
        </a:defRPr>
      </a:lvl4pPr>
      <a:lvl5pPr algn="l" rtl="0" eaLnBrk="1" fontAlgn="base" hangingPunct="1">
        <a:spcBef>
          <a:spcPct val="0"/>
        </a:spcBef>
        <a:spcAft>
          <a:spcPct val="0"/>
        </a:spcAft>
        <a:defRPr sz="3600">
          <a:solidFill>
            <a:schemeClr val="tx2"/>
          </a:solidFill>
          <a:latin typeface="Rdg Vesta" pitchFamily="2" charset="0"/>
        </a:defRPr>
      </a:lvl5pPr>
      <a:lvl6pPr marL="457200" algn="l" rtl="0" eaLnBrk="1" fontAlgn="base" hangingPunct="1">
        <a:spcBef>
          <a:spcPct val="0"/>
        </a:spcBef>
        <a:spcAft>
          <a:spcPct val="0"/>
        </a:spcAft>
        <a:defRPr sz="3600">
          <a:solidFill>
            <a:schemeClr val="tx2"/>
          </a:solidFill>
          <a:latin typeface="Rdg Vesta" pitchFamily="2" charset="0"/>
        </a:defRPr>
      </a:lvl6pPr>
      <a:lvl7pPr marL="914400" algn="l" rtl="0" eaLnBrk="1" fontAlgn="base" hangingPunct="1">
        <a:spcBef>
          <a:spcPct val="0"/>
        </a:spcBef>
        <a:spcAft>
          <a:spcPct val="0"/>
        </a:spcAft>
        <a:defRPr sz="3600">
          <a:solidFill>
            <a:schemeClr val="tx2"/>
          </a:solidFill>
          <a:latin typeface="Rdg Vesta" pitchFamily="2" charset="0"/>
        </a:defRPr>
      </a:lvl7pPr>
      <a:lvl8pPr marL="1371600" algn="l" rtl="0" eaLnBrk="1" fontAlgn="base" hangingPunct="1">
        <a:spcBef>
          <a:spcPct val="0"/>
        </a:spcBef>
        <a:spcAft>
          <a:spcPct val="0"/>
        </a:spcAft>
        <a:defRPr sz="3600">
          <a:solidFill>
            <a:schemeClr val="tx2"/>
          </a:solidFill>
          <a:latin typeface="Rdg Vesta" pitchFamily="2" charset="0"/>
        </a:defRPr>
      </a:lvl8pPr>
      <a:lvl9pPr marL="1828800" algn="l" rtl="0" eaLnBrk="1" fontAlgn="base" hangingPunct="1">
        <a:spcBef>
          <a:spcPct val="0"/>
        </a:spcBef>
        <a:spcAft>
          <a:spcPct val="0"/>
        </a:spcAft>
        <a:defRPr sz="3600">
          <a:solidFill>
            <a:schemeClr val="tx2"/>
          </a:solidFill>
          <a:latin typeface="Rdg Vesta" pitchFamily="2" charset="0"/>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portal.reading.ac.uk/staff/all-news/2022/october/Cheaper-meals-and-cost-of-living"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reading.ac.uk/human-resources/working-life/health-and-wellbeing/cost-of-living-support"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toogoodtogo.co.uk/en-gb" TargetMode="External"/><Relationship Id="rId5" Type="http://schemas.openxmlformats.org/officeDocument/2006/relationships/hyperlink" Target="https://olioex.com/"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033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400" y="438150"/>
            <a:ext cx="1852507" cy="1111148"/>
          </a:xfrm>
          <a:prstGeom prst="rect">
            <a:avLst/>
          </a:prstGeom>
        </p:spPr>
      </p:pic>
      <p:sp>
        <p:nvSpPr>
          <p:cNvPr id="3" name="Rectangle 2"/>
          <p:cNvSpPr/>
          <p:nvPr/>
        </p:nvSpPr>
        <p:spPr bwMode="auto">
          <a:xfrm>
            <a:off x="522000" y="438150"/>
            <a:ext cx="1885751" cy="1111148"/>
          </a:xfrm>
          <a:prstGeom prst="rect">
            <a:avLst/>
          </a:prstGeom>
          <a:noFill/>
          <a:ln w="38100">
            <a:solidFill>
              <a:schemeClr val="bg1"/>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pic>
        <p:nvPicPr>
          <p:cNvPr id="9"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bwMode="auto">
          <a:xfrm>
            <a:off x="2540440" y="1172756"/>
            <a:ext cx="60530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l" rtl="0" eaLnBrk="1" fontAlgn="base" hangingPunct="1">
              <a:spcBef>
                <a:spcPct val="0"/>
              </a:spcBef>
              <a:spcAft>
                <a:spcPct val="0"/>
              </a:spcAft>
              <a:defRPr sz="4000"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Rdg Vesta" pitchFamily="2" charset="0"/>
              </a:defRPr>
            </a:lvl2pPr>
            <a:lvl3pPr algn="l" rtl="0" eaLnBrk="1" fontAlgn="base" hangingPunct="1">
              <a:spcBef>
                <a:spcPct val="0"/>
              </a:spcBef>
              <a:spcAft>
                <a:spcPct val="0"/>
              </a:spcAft>
              <a:defRPr sz="3600">
                <a:solidFill>
                  <a:schemeClr val="tx2"/>
                </a:solidFill>
                <a:latin typeface="Rdg Vesta" pitchFamily="2" charset="0"/>
              </a:defRPr>
            </a:lvl3pPr>
            <a:lvl4pPr algn="l" rtl="0" eaLnBrk="1" fontAlgn="base" hangingPunct="1">
              <a:spcBef>
                <a:spcPct val="0"/>
              </a:spcBef>
              <a:spcAft>
                <a:spcPct val="0"/>
              </a:spcAft>
              <a:defRPr sz="3600">
                <a:solidFill>
                  <a:schemeClr val="tx2"/>
                </a:solidFill>
                <a:latin typeface="Rdg Vesta" pitchFamily="2" charset="0"/>
              </a:defRPr>
            </a:lvl4pPr>
            <a:lvl5pPr algn="l" rtl="0" eaLnBrk="1" fontAlgn="base" hangingPunct="1">
              <a:spcBef>
                <a:spcPct val="0"/>
              </a:spcBef>
              <a:spcAft>
                <a:spcPct val="0"/>
              </a:spcAft>
              <a:defRPr sz="3600">
                <a:solidFill>
                  <a:schemeClr val="tx2"/>
                </a:solidFill>
                <a:latin typeface="Rdg Vesta" pitchFamily="2" charset="0"/>
              </a:defRPr>
            </a:lvl5pPr>
            <a:lvl6pPr marL="457200" algn="l" rtl="0" eaLnBrk="1" fontAlgn="base" hangingPunct="1">
              <a:spcBef>
                <a:spcPct val="0"/>
              </a:spcBef>
              <a:spcAft>
                <a:spcPct val="0"/>
              </a:spcAft>
              <a:defRPr sz="3600">
                <a:solidFill>
                  <a:schemeClr val="tx2"/>
                </a:solidFill>
                <a:latin typeface="Rdg Vesta" pitchFamily="2" charset="0"/>
              </a:defRPr>
            </a:lvl6pPr>
            <a:lvl7pPr marL="914400" algn="l" rtl="0" eaLnBrk="1" fontAlgn="base" hangingPunct="1">
              <a:spcBef>
                <a:spcPct val="0"/>
              </a:spcBef>
              <a:spcAft>
                <a:spcPct val="0"/>
              </a:spcAft>
              <a:defRPr sz="3600">
                <a:solidFill>
                  <a:schemeClr val="tx2"/>
                </a:solidFill>
                <a:latin typeface="Rdg Vesta" pitchFamily="2" charset="0"/>
              </a:defRPr>
            </a:lvl7pPr>
            <a:lvl8pPr marL="1371600" algn="l" rtl="0" eaLnBrk="1" fontAlgn="base" hangingPunct="1">
              <a:spcBef>
                <a:spcPct val="0"/>
              </a:spcBef>
              <a:spcAft>
                <a:spcPct val="0"/>
              </a:spcAft>
              <a:defRPr sz="3600">
                <a:solidFill>
                  <a:schemeClr val="tx2"/>
                </a:solidFill>
                <a:latin typeface="Rdg Vesta" pitchFamily="2" charset="0"/>
              </a:defRPr>
            </a:lvl8pPr>
            <a:lvl9pPr marL="1828800" algn="l" rtl="0" eaLnBrk="1" fontAlgn="base" hangingPunct="1">
              <a:spcBef>
                <a:spcPct val="0"/>
              </a:spcBef>
              <a:spcAft>
                <a:spcPct val="0"/>
              </a:spcAft>
              <a:defRPr sz="3600">
                <a:solidFill>
                  <a:schemeClr val="tx2"/>
                </a:solidFill>
                <a:latin typeface="Rdg Vesta" pitchFamily="2" charset="0"/>
              </a:defRPr>
            </a:lvl9pPr>
          </a:lstStyle>
          <a:p>
            <a:pPr algn="ctr"/>
            <a:r>
              <a:rPr lang="en-GB" sz="2000" b="1" i="1" kern="0" cap="none" dirty="0">
                <a:solidFill>
                  <a:schemeClr val="bg1"/>
                </a:solidFill>
                <a:latin typeface="Rdg Vesta"/>
                <a:ea typeface="+mj-lt"/>
                <a:cs typeface="+mj-lt"/>
              </a:rPr>
              <a:t>The Cost of Living, How to support each other</a:t>
            </a:r>
            <a:r>
              <a:rPr lang="en-GB" sz="2000" b="1" i="1" kern="0" cap="none" dirty="0">
                <a:solidFill>
                  <a:schemeClr val="bg1"/>
                </a:solidFill>
                <a:latin typeface="Rdg Vesta"/>
              </a:rPr>
              <a:t>?</a:t>
            </a:r>
            <a:endParaRPr lang="en-US" dirty="0">
              <a:solidFill>
                <a:schemeClr val="bg1"/>
              </a:solidFill>
            </a:endParaRPr>
          </a:p>
        </p:txBody>
      </p:sp>
      <p:sp>
        <p:nvSpPr>
          <p:cNvPr id="12" name="Rectangle 11"/>
          <p:cNvSpPr/>
          <p:nvPr/>
        </p:nvSpPr>
        <p:spPr>
          <a:xfrm>
            <a:off x="859710" y="3176751"/>
            <a:ext cx="7308360" cy="307777"/>
          </a:xfrm>
          <a:prstGeom prst="rect">
            <a:avLst/>
          </a:prstGeom>
        </p:spPr>
        <p:txBody>
          <a:bodyPr wrap="square" lIns="91440" tIns="45720" rIns="91440" bIns="45720" anchor="t">
            <a:spAutoFit/>
          </a:bodyPr>
          <a:lstStyle/>
          <a:p>
            <a:pPr marL="283845" indent="-283845">
              <a:spcBef>
                <a:spcPts val="600"/>
              </a:spcBef>
              <a:buFont typeface="Arial" panose="020B0604020202020204" pitchFamily="34" charset="0"/>
              <a:buChar char="•"/>
            </a:pPr>
            <a:endParaRPr lang="en-US" sz="1400" dirty="0">
              <a:solidFill>
                <a:schemeClr val="bg1"/>
              </a:solidFill>
              <a:latin typeface="Rdg Vesta"/>
            </a:endParaRPr>
          </a:p>
        </p:txBody>
      </p:sp>
      <p:sp>
        <p:nvSpPr>
          <p:cNvPr id="6" name="TextBox 5"/>
          <p:cNvSpPr txBox="1"/>
          <p:nvPr/>
        </p:nvSpPr>
        <p:spPr>
          <a:xfrm>
            <a:off x="7445737" y="5844651"/>
            <a:ext cx="1368573" cy="215444"/>
          </a:xfrm>
          <a:prstGeom prst="rect">
            <a:avLst/>
          </a:prstGeom>
          <a:noFill/>
        </p:spPr>
        <p:txBody>
          <a:bodyPr wrap="square" lIns="91440" tIns="45720" rIns="91440" bIns="45720" rtlCol="0" anchor="t">
            <a:spAutoFit/>
          </a:bodyPr>
          <a:lstStyle/>
          <a:p>
            <a:pPr algn="ctr">
              <a:spcBef>
                <a:spcPts val="300"/>
              </a:spcBef>
            </a:pPr>
            <a:endParaRPr lang="en-GB" sz="800" dirty="0">
              <a:solidFill>
                <a:srgbClr val="92D050"/>
              </a:solidFill>
              <a:latin typeface="+mn-lt"/>
            </a:endParaRPr>
          </a:p>
        </p:txBody>
      </p:sp>
      <p:sp>
        <p:nvSpPr>
          <p:cNvPr id="8" name="TextBox 7">
            <a:extLst>
              <a:ext uri="{FF2B5EF4-FFF2-40B4-BE49-F238E27FC236}">
                <a16:creationId xmlns:a16="http://schemas.microsoft.com/office/drawing/2014/main" id="{84E78A0C-0457-9980-FAF8-47ED1C5BAA30}"/>
              </a:ext>
            </a:extLst>
          </p:cNvPr>
          <p:cNvSpPr txBox="1"/>
          <p:nvPr/>
        </p:nvSpPr>
        <p:spPr>
          <a:xfrm>
            <a:off x="925260" y="1759242"/>
            <a:ext cx="7800973" cy="63094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1600" dirty="0">
                <a:solidFill>
                  <a:schemeClr val="bg1"/>
                </a:solidFill>
                <a:latin typeface="Rdg Vesta"/>
                <a:hlinkClick r:id="rId5">
                  <a:extLst>
                    <a:ext uri="{A12FA001-AC4F-418D-AE19-62706E023703}">
                      <ahyp:hlinkClr xmlns:ahyp="http://schemas.microsoft.com/office/drawing/2018/hyperlinkcolor" val="tx"/>
                    </a:ext>
                  </a:extLst>
                </a:hlinkClick>
              </a:rPr>
              <a:t>Cheaper meals and cost of living - University of Reading</a:t>
            </a:r>
            <a:endParaRPr lang="en-US" sz="1600" dirty="0">
              <a:solidFill>
                <a:schemeClr val="bg1"/>
              </a:solidFill>
              <a:latin typeface="Rdg Vesta"/>
            </a:endParaRPr>
          </a:p>
          <a:p>
            <a:endParaRPr lang="en-US" sz="1400" dirty="0">
              <a:solidFill>
                <a:schemeClr val="bg1"/>
              </a:solidFill>
              <a:latin typeface="Rdg Vesta"/>
            </a:endParaRPr>
          </a:p>
          <a:p>
            <a:pPr marL="342900" indent="-342900">
              <a:buFont typeface="Arial"/>
              <a:buChar char="•"/>
            </a:pPr>
            <a:r>
              <a:rPr lang="en-US" sz="1600" dirty="0">
                <a:solidFill>
                  <a:schemeClr val="bg1"/>
                </a:solidFill>
                <a:latin typeface="Rdg Vesta"/>
              </a:rPr>
              <a:t>Meal deal for £4.75 includes meal and hot drink</a:t>
            </a:r>
            <a:endParaRPr lang="en-US" sz="1600" dirty="0">
              <a:solidFill>
                <a:schemeClr val="bg1"/>
              </a:solidFill>
            </a:endParaRPr>
          </a:p>
          <a:p>
            <a:pPr marL="342900" indent="-342900">
              <a:buFont typeface="Arial"/>
              <a:buChar char="•"/>
            </a:pPr>
            <a:r>
              <a:rPr lang="en-US" sz="1600" dirty="0">
                <a:solidFill>
                  <a:schemeClr val="bg1"/>
                </a:solidFill>
                <a:latin typeface="Rdg Vesta"/>
              </a:rPr>
              <a:t>Discounted bus tickets</a:t>
            </a:r>
            <a:endParaRPr lang="en-US" sz="1600" dirty="0">
              <a:solidFill>
                <a:schemeClr val="bg1"/>
              </a:solidFill>
            </a:endParaRPr>
          </a:p>
          <a:p>
            <a:pPr marL="342900" indent="-342900">
              <a:buFont typeface="Arial"/>
              <a:buChar char="•"/>
            </a:pPr>
            <a:r>
              <a:rPr lang="en-US" sz="1600" dirty="0">
                <a:solidFill>
                  <a:schemeClr val="bg1"/>
                </a:solidFill>
                <a:latin typeface="Rdg Vesta"/>
              </a:rPr>
              <a:t>Free park and ride service by A33</a:t>
            </a:r>
            <a:endParaRPr lang="en-US" sz="1600" dirty="0">
              <a:solidFill>
                <a:schemeClr val="bg1"/>
              </a:solidFill>
            </a:endParaRPr>
          </a:p>
          <a:p>
            <a:pPr marL="342900" indent="-342900">
              <a:buFont typeface="Arial"/>
              <a:buChar char="•"/>
            </a:pPr>
            <a:r>
              <a:rPr lang="en-US" sz="1600" dirty="0">
                <a:solidFill>
                  <a:schemeClr val="bg1"/>
                </a:solidFill>
                <a:latin typeface="Rdg Vesta"/>
              </a:rPr>
              <a:t>Campus Card – gets discount on food and drinks</a:t>
            </a:r>
            <a:endParaRPr lang="en-US" sz="1600" dirty="0">
              <a:solidFill>
                <a:schemeClr val="bg1"/>
              </a:solidFill>
            </a:endParaRPr>
          </a:p>
          <a:p>
            <a:pPr marL="342900" indent="-342900">
              <a:buFont typeface="Arial"/>
              <a:buChar char="•"/>
            </a:pPr>
            <a:r>
              <a:rPr lang="en-US" sz="1600" dirty="0">
                <a:solidFill>
                  <a:schemeClr val="bg1"/>
                </a:solidFill>
                <a:latin typeface="Rdg Vesta"/>
              </a:rPr>
              <a:t>Use reusable cup to get discount</a:t>
            </a:r>
            <a:endParaRPr lang="en-US" sz="1600" dirty="0">
              <a:solidFill>
                <a:schemeClr val="bg1"/>
              </a:solidFill>
            </a:endParaRPr>
          </a:p>
          <a:p>
            <a:pPr marL="342900" indent="-342900">
              <a:buFont typeface="Arial"/>
              <a:buChar char="•"/>
            </a:pPr>
            <a:r>
              <a:rPr lang="en-US" sz="1600" dirty="0">
                <a:solidFill>
                  <a:schemeClr val="bg1"/>
                </a:solidFill>
                <a:latin typeface="Rdg Vesta"/>
              </a:rPr>
              <a:t>Staff get discounted sports park membership</a:t>
            </a:r>
          </a:p>
          <a:p>
            <a:pPr marL="342900" indent="-342900">
              <a:buFont typeface="Arial"/>
              <a:buChar char="•"/>
            </a:pPr>
            <a:r>
              <a:rPr lang="en-US" sz="1600" dirty="0">
                <a:solidFill>
                  <a:schemeClr val="bg1"/>
                </a:solidFill>
                <a:latin typeface="Rdg Vesta"/>
              </a:rPr>
              <a:t>Staff can also apply for a Totum student card for discounts on retailers</a:t>
            </a:r>
            <a:endParaRPr lang="en-US" sz="1600" dirty="0">
              <a:solidFill>
                <a:schemeClr val="bg1"/>
              </a:solidFill>
            </a:endParaRPr>
          </a:p>
          <a:p>
            <a:pPr marL="342900" indent="-342900">
              <a:buFont typeface="Arial"/>
              <a:buChar char="•"/>
            </a:pPr>
            <a:r>
              <a:rPr lang="en-US" sz="1600" dirty="0">
                <a:solidFill>
                  <a:schemeClr val="bg1"/>
                </a:solidFill>
                <a:latin typeface="Rdg Vesta"/>
              </a:rPr>
              <a:t>Free water dispensers around campus</a:t>
            </a:r>
          </a:p>
          <a:p>
            <a:pPr marL="342900" indent="-342900">
              <a:buFont typeface="Arial"/>
              <a:buChar char="•"/>
            </a:pPr>
            <a:r>
              <a:rPr lang="en-US" sz="1600" dirty="0">
                <a:solidFill>
                  <a:schemeClr val="bg1"/>
                </a:solidFill>
                <a:latin typeface="Rdg Vesta"/>
              </a:rPr>
              <a:t>Accessible showers on site</a:t>
            </a:r>
          </a:p>
          <a:p>
            <a:pPr marL="342900" indent="-342900">
              <a:buFont typeface="Arial"/>
              <a:buChar char="•"/>
            </a:pPr>
            <a:r>
              <a:rPr lang="en-US" sz="1600" dirty="0">
                <a:solidFill>
                  <a:schemeClr val="bg1"/>
                </a:solidFill>
                <a:latin typeface="Rdg Vesta"/>
              </a:rPr>
              <a:t>Kitchen facilities in all buildings, most include kettles, fridges and microwaves so you can bring your own lunch</a:t>
            </a:r>
            <a:endParaRPr lang="en-US" sz="1600" dirty="0">
              <a:solidFill>
                <a:schemeClr val="bg1"/>
              </a:solidFill>
            </a:endParaRPr>
          </a:p>
          <a:p>
            <a:pPr marL="342900" indent="-342900">
              <a:buFont typeface="Arial,Sans-Serif"/>
              <a:buChar char="•"/>
            </a:pPr>
            <a:r>
              <a:rPr lang="en-US" sz="1600" dirty="0">
                <a:solidFill>
                  <a:schemeClr val="bg1"/>
                </a:solidFill>
                <a:latin typeface="Rdg Vesta"/>
              </a:rPr>
              <a:t>Employee Assistance Program – which offers free and confidential advice on many topics including work stress, depression, coping with change, but also debt advise</a:t>
            </a:r>
          </a:p>
          <a:p>
            <a:pPr marL="342900" indent="-342900">
              <a:buFont typeface="Arial,Sans-Serif"/>
              <a:buChar char="•"/>
            </a:pPr>
            <a:r>
              <a:rPr lang="en-GB" sz="1600" dirty="0">
                <a:solidFill>
                  <a:schemeClr val="bg1"/>
                </a:solidFill>
                <a:effectLst/>
                <a:latin typeface="Rdg Vesta"/>
                <a:ea typeface="Calibri" panose="020F0502020204030204" pitchFamily="34" charset="0"/>
              </a:rPr>
              <a:t>Staff can get free student subscription to Amazon Prime by using work email to register, as it has an ‘ac.uk’ suffix – and you can actually do it twice; once with your xx123456@reading email address</a:t>
            </a:r>
            <a:endParaRPr lang="en-US" sz="1600" dirty="0">
              <a:solidFill>
                <a:schemeClr val="bg1"/>
              </a:solidFill>
              <a:latin typeface="Rdg Vesta"/>
            </a:endParaRPr>
          </a:p>
          <a:p>
            <a:pPr marL="342900" indent="-342900">
              <a:buFont typeface="Arial"/>
              <a:buChar char="•"/>
            </a:pPr>
            <a:endParaRPr lang="en-US" sz="1800" dirty="0">
              <a:solidFill>
                <a:schemeClr val="bg1"/>
              </a:solidFill>
            </a:endParaRPr>
          </a:p>
          <a:p>
            <a:pPr marL="342900" indent="-342900">
              <a:buFont typeface="Arial"/>
              <a:buChar char="•"/>
            </a:pPr>
            <a:endParaRPr lang="en-US" sz="1400" dirty="0">
              <a:solidFill>
                <a:srgbClr val="FFFFFF"/>
              </a:solidFill>
            </a:endParaRPr>
          </a:p>
          <a:p>
            <a:endParaRPr lang="en-US" sz="1400" dirty="0">
              <a:solidFill>
                <a:srgbClr val="FFFFFF"/>
              </a:solidFill>
            </a:endParaRPr>
          </a:p>
          <a:p>
            <a:pPr marL="342900" indent="-342900">
              <a:buFont typeface="Arial"/>
              <a:buChar char="•"/>
            </a:pPr>
            <a:endParaRPr lang="en-US" dirty="0">
              <a:solidFill>
                <a:srgbClr val="FFFFFF"/>
              </a:solidFill>
            </a:endParaRPr>
          </a:p>
          <a:p>
            <a:pPr marL="342900" indent="-342900">
              <a:buFont typeface="Arial"/>
              <a:buChar char="•"/>
            </a:pPr>
            <a:endParaRPr lang="en-US" dirty="0">
              <a:solidFill>
                <a:srgbClr val="FFFFFF"/>
              </a:solidFill>
            </a:endParaRPr>
          </a:p>
          <a:p>
            <a:endParaRPr lang="en-US" dirty="0"/>
          </a:p>
        </p:txBody>
      </p:sp>
    </p:spTree>
    <p:extLst>
      <p:ext uri="{BB962C8B-B14F-4D97-AF65-F5344CB8AC3E}">
        <p14:creationId xmlns:p14="http://schemas.microsoft.com/office/powerpoint/2010/main" val="674694517"/>
      </p:ext>
    </p:extLst>
  </p:cSld>
  <p:clrMapOvr>
    <a:masterClrMapping/>
  </p:clrMapOvr>
  <p:transition advClick="0">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0033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400" y="438150"/>
            <a:ext cx="1852507" cy="1111148"/>
          </a:xfrm>
          <a:prstGeom prst="rect">
            <a:avLst/>
          </a:prstGeom>
        </p:spPr>
      </p:pic>
      <p:sp>
        <p:nvSpPr>
          <p:cNvPr id="3" name="Rectangle 2"/>
          <p:cNvSpPr/>
          <p:nvPr/>
        </p:nvSpPr>
        <p:spPr bwMode="auto">
          <a:xfrm>
            <a:off x="522000" y="438150"/>
            <a:ext cx="1885751" cy="1111148"/>
          </a:xfrm>
          <a:prstGeom prst="rect">
            <a:avLst/>
          </a:prstGeom>
          <a:noFill/>
          <a:ln w="38100">
            <a:solidFill>
              <a:schemeClr val="bg1"/>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pic>
        <p:nvPicPr>
          <p:cNvPr id="9"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bwMode="auto">
          <a:xfrm>
            <a:off x="2650585" y="1041833"/>
            <a:ext cx="60530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l" rtl="0" eaLnBrk="1" fontAlgn="base" hangingPunct="1">
              <a:spcBef>
                <a:spcPct val="0"/>
              </a:spcBef>
              <a:spcAft>
                <a:spcPct val="0"/>
              </a:spcAft>
              <a:defRPr sz="4000"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Rdg Vesta" pitchFamily="2" charset="0"/>
              </a:defRPr>
            </a:lvl2pPr>
            <a:lvl3pPr algn="l" rtl="0" eaLnBrk="1" fontAlgn="base" hangingPunct="1">
              <a:spcBef>
                <a:spcPct val="0"/>
              </a:spcBef>
              <a:spcAft>
                <a:spcPct val="0"/>
              </a:spcAft>
              <a:defRPr sz="3600">
                <a:solidFill>
                  <a:schemeClr val="tx2"/>
                </a:solidFill>
                <a:latin typeface="Rdg Vesta" pitchFamily="2" charset="0"/>
              </a:defRPr>
            </a:lvl3pPr>
            <a:lvl4pPr algn="l" rtl="0" eaLnBrk="1" fontAlgn="base" hangingPunct="1">
              <a:spcBef>
                <a:spcPct val="0"/>
              </a:spcBef>
              <a:spcAft>
                <a:spcPct val="0"/>
              </a:spcAft>
              <a:defRPr sz="3600">
                <a:solidFill>
                  <a:schemeClr val="tx2"/>
                </a:solidFill>
                <a:latin typeface="Rdg Vesta" pitchFamily="2" charset="0"/>
              </a:defRPr>
            </a:lvl4pPr>
            <a:lvl5pPr algn="l" rtl="0" eaLnBrk="1" fontAlgn="base" hangingPunct="1">
              <a:spcBef>
                <a:spcPct val="0"/>
              </a:spcBef>
              <a:spcAft>
                <a:spcPct val="0"/>
              </a:spcAft>
              <a:defRPr sz="3600">
                <a:solidFill>
                  <a:schemeClr val="tx2"/>
                </a:solidFill>
                <a:latin typeface="Rdg Vesta" pitchFamily="2" charset="0"/>
              </a:defRPr>
            </a:lvl5pPr>
            <a:lvl6pPr marL="457200" algn="l" rtl="0" eaLnBrk="1" fontAlgn="base" hangingPunct="1">
              <a:spcBef>
                <a:spcPct val="0"/>
              </a:spcBef>
              <a:spcAft>
                <a:spcPct val="0"/>
              </a:spcAft>
              <a:defRPr sz="3600">
                <a:solidFill>
                  <a:schemeClr val="tx2"/>
                </a:solidFill>
                <a:latin typeface="Rdg Vesta" pitchFamily="2" charset="0"/>
              </a:defRPr>
            </a:lvl6pPr>
            <a:lvl7pPr marL="914400" algn="l" rtl="0" eaLnBrk="1" fontAlgn="base" hangingPunct="1">
              <a:spcBef>
                <a:spcPct val="0"/>
              </a:spcBef>
              <a:spcAft>
                <a:spcPct val="0"/>
              </a:spcAft>
              <a:defRPr sz="3600">
                <a:solidFill>
                  <a:schemeClr val="tx2"/>
                </a:solidFill>
                <a:latin typeface="Rdg Vesta" pitchFamily="2" charset="0"/>
              </a:defRPr>
            </a:lvl7pPr>
            <a:lvl8pPr marL="1371600" algn="l" rtl="0" eaLnBrk="1" fontAlgn="base" hangingPunct="1">
              <a:spcBef>
                <a:spcPct val="0"/>
              </a:spcBef>
              <a:spcAft>
                <a:spcPct val="0"/>
              </a:spcAft>
              <a:defRPr sz="3600">
                <a:solidFill>
                  <a:schemeClr val="tx2"/>
                </a:solidFill>
                <a:latin typeface="Rdg Vesta" pitchFamily="2" charset="0"/>
              </a:defRPr>
            </a:lvl8pPr>
            <a:lvl9pPr marL="1828800" algn="l" rtl="0" eaLnBrk="1" fontAlgn="base" hangingPunct="1">
              <a:spcBef>
                <a:spcPct val="0"/>
              </a:spcBef>
              <a:spcAft>
                <a:spcPct val="0"/>
              </a:spcAft>
              <a:defRPr sz="3600">
                <a:solidFill>
                  <a:schemeClr val="tx2"/>
                </a:solidFill>
                <a:latin typeface="Rdg Vesta" pitchFamily="2" charset="0"/>
              </a:defRPr>
            </a:lvl9pPr>
          </a:lstStyle>
          <a:p>
            <a:pPr algn="ctr"/>
            <a:r>
              <a:rPr lang="en-GB" sz="2000" b="1" i="1" kern="0" cap="none" dirty="0">
                <a:solidFill>
                  <a:schemeClr val="bg1"/>
                </a:solidFill>
                <a:latin typeface="Rdg Vesta"/>
                <a:ea typeface="+mj-lt"/>
                <a:cs typeface="+mj-lt"/>
              </a:rPr>
              <a:t>The Cost of Living, How to support each other</a:t>
            </a:r>
            <a:r>
              <a:rPr lang="en-GB" sz="2000" b="1" i="1" kern="0" cap="none" dirty="0">
                <a:solidFill>
                  <a:schemeClr val="bg1"/>
                </a:solidFill>
                <a:latin typeface="Rdg Vesta"/>
              </a:rPr>
              <a:t>?</a:t>
            </a:r>
            <a:endParaRPr lang="en-US" dirty="0">
              <a:solidFill>
                <a:schemeClr val="bg1"/>
              </a:solidFill>
            </a:endParaRPr>
          </a:p>
        </p:txBody>
      </p:sp>
      <p:sp>
        <p:nvSpPr>
          <p:cNvPr id="12" name="Rectangle 11"/>
          <p:cNvSpPr/>
          <p:nvPr/>
        </p:nvSpPr>
        <p:spPr>
          <a:xfrm>
            <a:off x="859710" y="3176751"/>
            <a:ext cx="7308360" cy="307777"/>
          </a:xfrm>
          <a:prstGeom prst="rect">
            <a:avLst/>
          </a:prstGeom>
        </p:spPr>
        <p:txBody>
          <a:bodyPr wrap="square" lIns="91440" tIns="45720" rIns="91440" bIns="45720" anchor="t">
            <a:spAutoFit/>
          </a:bodyPr>
          <a:lstStyle/>
          <a:p>
            <a:pPr marL="283845" indent="-283845">
              <a:spcBef>
                <a:spcPts val="600"/>
              </a:spcBef>
              <a:buFont typeface="Arial" panose="020B0604020202020204" pitchFamily="34" charset="0"/>
              <a:buChar char="•"/>
            </a:pPr>
            <a:endParaRPr lang="en-US" sz="1400" dirty="0">
              <a:solidFill>
                <a:schemeClr val="bg1"/>
              </a:solidFill>
              <a:latin typeface="Rdg Vesta"/>
            </a:endParaRPr>
          </a:p>
        </p:txBody>
      </p:sp>
      <p:sp>
        <p:nvSpPr>
          <p:cNvPr id="6" name="TextBox 5"/>
          <p:cNvSpPr txBox="1"/>
          <p:nvPr/>
        </p:nvSpPr>
        <p:spPr>
          <a:xfrm>
            <a:off x="7445737" y="5844651"/>
            <a:ext cx="1368573" cy="215444"/>
          </a:xfrm>
          <a:prstGeom prst="rect">
            <a:avLst/>
          </a:prstGeom>
          <a:noFill/>
        </p:spPr>
        <p:txBody>
          <a:bodyPr wrap="square" lIns="91440" tIns="45720" rIns="91440" bIns="45720" rtlCol="0" anchor="t">
            <a:spAutoFit/>
          </a:bodyPr>
          <a:lstStyle/>
          <a:p>
            <a:pPr algn="ctr">
              <a:spcBef>
                <a:spcPts val="300"/>
              </a:spcBef>
            </a:pPr>
            <a:endParaRPr lang="en-GB" sz="800" dirty="0">
              <a:solidFill>
                <a:srgbClr val="92D050"/>
              </a:solidFill>
              <a:latin typeface="+mn-lt"/>
            </a:endParaRPr>
          </a:p>
        </p:txBody>
      </p:sp>
      <p:sp>
        <p:nvSpPr>
          <p:cNvPr id="8" name="TextBox 7">
            <a:extLst>
              <a:ext uri="{FF2B5EF4-FFF2-40B4-BE49-F238E27FC236}">
                <a16:creationId xmlns:a16="http://schemas.microsoft.com/office/drawing/2014/main" id="{84E78A0C-0457-9980-FAF8-47ED1C5BAA30}"/>
              </a:ext>
            </a:extLst>
          </p:cNvPr>
          <p:cNvSpPr txBox="1"/>
          <p:nvPr/>
        </p:nvSpPr>
        <p:spPr>
          <a:xfrm>
            <a:off x="676382" y="2183258"/>
            <a:ext cx="7800973"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1800" dirty="0">
                <a:solidFill>
                  <a:schemeClr val="bg1"/>
                </a:solidFill>
                <a:latin typeface="Rdg Vesta"/>
                <a:hlinkClick r:id="rId5"/>
              </a:rPr>
              <a:t>https://www.reading.ac.uk/human-resources/working-life/health-and-wellbeing/cost-of-living-support</a:t>
            </a:r>
            <a:r>
              <a:rPr lang="en-US" sz="1800" dirty="0">
                <a:solidFill>
                  <a:schemeClr val="bg1"/>
                </a:solidFill>
                <a:latin typeface="Rdg Vesta"/>
              </a:rPr>
              <a:t> </a:t>
            </a:r>
          </a:p>
          <a:p>
            <a:pPr marL="342900" indent="-342900">
              <a:buFont typeface="Arial"/>
              <a:buChar char="•"/>
            </a:pPr>
            <a:endParaRPr lang="en-US" sz="1400" dirty="0">
              <a:solidFill>
                <a:schemeClr val="bg1"/>
              </a:solidFill>
            </a:endParaRPr>
          </a:p>
          <a:p>
            <a:pPr marL="342900" indent="-342900">
              <a:buFont typeface="Arial"/>
              <a:buChar char="•"/>
            </a:pPr>
            <a:r>
              <a:rPr lang="en-US" sz="1800" dirty="0">
                <a:solidFill>
                  <a:schemeClr val="bg1"/>
                </a:solidFill>
                <a:latin typeface="Rdg Vesta"/>
              </a:rPr>
              <a:t>General links for financial support, like the Money Saving Expert – Martin Lewis</a:t>
            </a:r>
            <a:endParaRPr lang="en-US" sz="1800" dirty="0">
              <a:solidFill>
                <a:schemeClr val="bg1"/>
              </a:solidFill>
            </a:endParaRPr>
          </a:p>
          <a:p>
            <a:pPr marL="342900" indent="-342900">
              <a:buFont typeface="Arial"/>
              <a:buChar char="•"/>
            </a:pPr>
            <a:r>
              <a:rPr lang="en-US" sz="1800" dirty="0">
                <a:solidFill>
                  <a:schemeClr val="bg1"/>
                </a:solidFill>
                <a:latin typeface="Rdg Vesta"/>
              </a:rPr>
              <a:t>Government pages on the cost of living</a:t>
            </a:r>
            <a:endParaRPr lang="en-US" sz="1800" dirty="0">
              <a:solidFill>
                <a:schemeClr val="bg1"/>
              </a:solidFill>
            </a:endParaRPr>
          </a:p>
          <a:p>
            <a:pPr marL="342900" indent="-342900">
              <a:buFont typeface="Arial"/>
              <a:buChar char="•"/>
            </a:pPr>
            <a:r>
              <a:rPr lang="en-US" sz="1800" dirty="0">
                <a:solidFill>
                  <a:schemeClr val="bg1"/>
                </a:solidFill>
                <a:latin typeface="Rdg Vesta"/>
              </a:rPr>
              <a:t>Links to local council pages, where you can check what local grants are available, check you are on the right council band ad also lists local charities and food banks</a:t>
            </a:r>
            <a:endParaRPr lang="en-US" sz="1800" dirty="0">
              <a:solidFill>
                <a:schemeClr val="bg1"/>
              </a:solidFill>
            </a:endParaRPr>
          </a:p>
          <a:p>
            <a:pPr marL="342900" indent="-342900">
              <a:buFont typeface="Arial"/>
              <a:buChar char="•"/>
            </a:pPr>
            <a:endParaRPr lang="en-US" sz="1800" dirty="0">
              <a:solidFill>
                <a:schemeClr val="bg1"/>
              </a:solidFill>
            </a:endParaRPr>
          </a:p>
          <a:p>
            <a:endParaRPr lang="en-US" dirty="0">
              <a:solidFill>
                <a:srgbClr val="FFFFFF"/>
              </a:solidFill>
            </a:endParaRPr>
          </a:p>
          <a:p>
            <a:endParaRPr lang="en-US" dirty="0"/>
          </a:p>
        </p:txBody>
      </p:sp>
      <p:sp>
        <p:nvSpPr>
          <p:cNvPr id="7" name="TextBox 6">
            <a:extLst>
              <a:ext uri="{FF2B5EF4-FFF2-40B4-BE49-F238E27FC236}">
                <a16:creationId xmlns:a16="http://schemas.microsoft.com/office/drawing/2014/main" id="{CAEEE7C4-9BB1-2F9A-9A18-F871F9DF479A}"/>
              </a:ext>
            </a:extLst>
          </p:cNvPr>
          <p:cNvSpPr txBox="1"/>
          <p:nvPr/>
        </p:nvSpPr>
        <p:spPr>
          <a:xfrm>
            <a:off x="2876873" y="1598262"/>
            <a:ext cx="52372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solidFill>
                  <a:schemeClr val="bg1"/>
                </a:solidFill>
                <a:latin typeface="Rdg Vesta"/>
              </a:rPr>
              <a:t>Wellbeing Pages</a:t>
            </a:r>
            <a:endParaRPr lang="en-US" sz="1800" dirty="0" err="1">
              <a:solidFill>
                <a:schemeClr val="bg1"/>
              </a:solidFill>
              <a:latin typeface="Rdg Vesta"/>
            </a:endParaRPr>
          </a:p>
        </p:txBody>
      </p:sp>
    </p:spTree>
    <p:extLst>
      <p:ext uri="{BB962C8B-B14F-4D97-AF65-F5344CB8AC3E}">
        <p14:creationId xmlns:p14="http://schemas.microsoft.com/office/powerpoint/2010/main" val="2682378860"/>
      </p:ext>
    </p:extLst>
  </p:cSld>
  <p:clrMapOvr>
    <a:masterClrMapping/>
  </p:clrMapOvr>
  <p:transition advClick="0">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033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400" y="438150"/>
            <a:ext cx="1852507" cy="1111148"/>
          </a:xfrm>
          <a:prstGeom prst="rect">
            <a:avLst/>
          </a:prstGeom>
        </p:spPr>
      </p:pic>
      <p:sp>
        <p:nvSpPr>
          <p:cNvPr id="3" name="Rectangle 2"/>
          <p:cNvSpPr/>
          <p:nvPr/>
        </p:nvSpPr>
        <p:spPr bwMode="auto">
          <a:xfrm>
            <a:off x="522000" y="438150"/>
            <a:ext cx="1885751" cy="1111148"/>
          </a:xfrm>
          <a:prstGeom prst="rect">
            <a:avLst/>
          </a:prstGeom>
          <a:noFill/>
          <a:ln w="38100">
            <a:solidFill>
              <a:schemeClr val="bg1"/>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pic>
        <p:nvPicPr>
          <p:cNvPr id="9"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bwMode="auto">
          <a:xfrm>
            <a:off x="2650585" y="1041833"/>
            <a:ext cx="60530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l" rtl="0" eaLnBrk="1" fontAlgn="base" hangingPunct="1">
              <a:spcBef>
                <a:spcPct val="0"/>
              </a:spcBef>
              <a:spcAft>
                <a:spcPct val="0"/>
              </a:spcAft>
              <a:defRPr sz="4000"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Rdg Vesta" pitchFamily="2" charset="0"/>
              </a:defRPr>
            </a:lvl2pPr>
            <a:lvl3pPr algn="l" rtl="0" eaLnBrk="1" fontAlgn="base" hangingPunct="1">
              <a:spcBef>
                <a:spcPct val="0"/>
              </a:spcBef>
              <a:spcAft>
                <a:spcPct val="0"/>
              </a:spcAft>
              <a:defRPr sz="3600">
                <a:solidFill>
                  <a:schemeClr val="tx2"/>
                </a:solidFill>
                <a:latin typeface="Rdg Vesta" pitchFamily="2" charset="0"/>
              </a:defRPr>
            </a:lvl3pPr>
            <a:lvl4pPr algn="l" rtl="0" eaLnBrk="1" fontAlgn="base" hangingPunct="1">
              <a:spcBef>
                <a:spcPct val="0"/>
              </a:spcBef>
              <a:spcAft>
                <a:spcPct val="0"/>
              </a:spcAft>
              <a:defRPr sz="3600">
                <a:solidFill>
                  <a:schemeClr val="tx2"/>
                </a:solidFill>
                <a:latin typeface="Rdg Vesta" pitchFamily="2" charset="0"/>
              </a:defRPr>
            </a:lvl4pPr>
            <a:lvl5pPr algn="l" rtl="0" eaLnBrk="1" fontAlgn="base" hangingPunct="1">
              <a:spcBef>
                <a:spcPct val="0"/>
              </a:spcBef>
              <a:spcAft>
                <a:spcPct val="0"/>
              </a:spcAft>
              <a:defRPr sz="3600">
                <a:solidFill>
                  <a:schemeClr val="tx2"/>
                </a:solidFill>
                <a:latin typeface="Rdg Vesta" pitchFamily="2" charset="0"/>
              </a:defRPr>
            </a:lvl5pPr>
            <a:lvl6pPr marL="457200" algn="l" rtl="0" eaLnBrk="1" fontAlgn="base" hangingPunct="1">
              <a:spcBef>
                <a:spcPct val="0"/>
              </a:spcBef>
              <a:spcAft>
                <a:spcPct val="0"/>
              </a:spcAft>
              <a:defRPr sz="3600">
                <a:solidFill>
                  <a:schemeClr val="tx2"/>
                </a:solidFill>
                <a:latin typeface="Rdg Vesta" pitchFamily="2" charset="0"/>
              </a:defRPr>
            </a:lvl6pPr>
            <a:lvl7pPr marL="914400" algn="l" rtl="0" eaLnBrk="1" fontAlgn="base" hangingPunct="1">
              <a:spcBef>
                <a:spcPct val="0"/>
              </a:spcBef>
              <a:spcAft>
                <a:spcPct val="0"/>
              </a:spcAft>
              <a:defRPr sz="3600">
                <a:solidFill>
                  <a:schemeClr val="tx2"/>
                </a:solidFill>
                <a:latin typeface="Rdg Vesta" pitchFamily="2" charset="0"/>
              </a:defRPr>
            </a:lvl7pPr>
            <a:lvl8pPr marL="1371600" algn="l" rtl="0" eaLnBrk="1" fontAlgn="base" hangingPunct="1">
              <a:spcBef>
                <a:spcPct val="0"/>
              </a:spcBef>
              <a:spcAft>
                <a:spcPct val="0"/>
              </a:spcAft>
              <a:defRPr sz="3600">
                <a:solidFill>
                  <a:schemeClr val="tx2"/>
                </a:solidFill>
                <a:latin typeface="Rdg Vesta" pitchFamily="2" charset="0"/>
              </a:defRPr>
            </a:lvl8pPr>
            <a:lvl9pPr marL="1828800" algn="l" rtl="0" eaLnBrk="1" fontAlgn="base" hangingPunct="1">
              <a:spcBef>
                <a:spcPct val="0"/>
              </a:spcBef>
              <a:spcAft>
                <a:spcPct val="0"/>
              </a:spcAft>
              <a:defRPr sz="3600">
                <a:solidFill>
                  <a:schemeClr val="tx2"/>
                </a:solidFill>
                <a:latin typeface="Rdg Vesta" pitchFamily="2" charset="0"/>
              </a:defRPr>
            </a:lvl9pPr>
          </a:lstStyle>
          <a:p>
            <a:pPr algn="ctr"/>
            <a:r>
              <a:rPr lang="en-GB" sz="2000" b="1" i="1" kern="0" cap="none" dirty="0">
                <a:solidFill>
                  <a:schemeClr val="bg1"/>
                </a:solidFill>
                <a:latin typeface="Rdg Vesta"/>
                <a:ea typeface="+mj-lt"/>
                <a:cs typeface="+mj-lt"/>
              </a:rPr>
              <a:t>The Cost of Living, How to support each other</a:t>
            </a:r>
            <a:r>
              <a:rPr lang="en-GB" sz="2000" b="1" i="1" kern="0" cap="none" dirty="0">
                <a:solidFill>
                  <a:schemeClr val="bg1"/>
                </a:solidFill>
                <a:latin typeface="Rdg Vesta"/>
              </a:rPr>
              <a:t>?</a:t>
            </a:r>
            <a:endParaRPr lang="en-US" dirty="0">
              <a:solidFill>
                <a:schemeClr val="bg1"/>
              </a:solidFill>
            </a:endParaRPr>
          </a:p>
        </p:txBody>
      </p:sp>
      <p:sp>
        <p:nvSpPr>
          <p:cNvPr id="12" name="Rectangle 11"/>
          <p:cNvSpPr/>
          <p:nvPr/>
        </p:nvSpPr>
        <p:spPr>
          <a:xfrm>
            <a:off x="859710" y="3176751"/>
            <a:ext cx="7308360" cy="307777"/>
          </a:xfrm>
          <a:prstGeom prst="rect">
            <a:avLst/>
          </a:prstGeom>
        </p:spPr>
        <p:txBody>
          <a:bodyPr wrap="square" lIns="91440" tIns="45720" rIns="91440" bIns="45720" anchor="t">
            <a:spAutoFit/>
          </a:bodyPr>
          <a:lstStyle/>
          <a:p>
            <a:pPr marL="283845" indent="-283845">
              <a:spcBef>
                <a:spcPts val="600"/>
              </a:spcBef>
              <a:buFont typeface="Arial" panose="020B0604020202020204" pitchFamily="34" charset="0"/>
              <a:buChar char="•"/>
            </a:pPr>
            <a:endParaRPr lang="en-US" sz="1400" dirty="0">
              <a:solidFill>
                <a:schemeClr val="bg1"/>
              </a:solidFill>
              <a:latin typeface="Rdg Vesta"/>
            </a:endParaRPr>
          </a:p>
        </p:txBody>
      </p:sp>
      <p:sp>
        <p:nvSpPr>
          <p:cNvPr id="6" name="TextBox 5"/>
          <p:cNvSpPr txBox="1"/>
          <p:nvPr/>
        </p:nvSpPr>
        <p:spPr>
          <a:xfrm>
            <a:off x="7445737" y="5844651"/>
            <a:ext cx="1368573" cy="215444"/>
          </a:xfrm>
          <a:prstGeom prst="rect">
            <a:avLst/>
          </a:prstGeom>
          <a:noFill/>
        </p:spPr>
        <p:txBody>
          <a:bodyPr wrap="square" lIns="91440" tIns="45720" rIns="91440" bIns="45720" rtlCol="0" anchor="t">
            <a:spAutoFit/>
          </a:bodyPr>
          <a:lstStyle/>
          <a:p>
            <a:pPr algn="ctr">
              <a:spcBef>
                <a:spcPts val="300"/>
              </a:spcBef>
            </a:pPr>
            <a:endParaRPr lang="en-GB" sz="800" dirty="0">
              <a:solidFill>
                <a:srgbClr val="92D050"/>
              </a:solidFill>
              <a:latin typeface="+mn-lt"/>
            </a:endParaRPr>
          </a:p>
        </p:txBody>
      </p:sp>
      <p:sp>
        <p:nvSpPr>
          <p:cNvPr id="8" name="TextBox 7">
            <a:extLst>
              <a:ext uri="{FF2B5EF4-FFF2-40B4-BE49-F238E27FC236}">
                <a16:creationId xmlns:a16="http://schemas.microsoft.com/office/drawing/2014/main" id="{84E78A0C-0457-9980-FAF8-47ED1C5BAA30}"/>
              </a:ext>
            </a:extLst>
          </p:cNvPr>
          <p:cNvSpPr txBox="1"/>
          <p:nvPr/>
        </p:nvSpPr>
        <p:spPr>
          <a:xfrm>
            <a:off x="724814" y="1815173"/>
            <a:ext cx="7800973" cy="70173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chemeClr val="bg1"/>
                </a:solidFill>
                <a:latin typeface="Rdg Vesta"/>
              </a:rPr>
              <a:t>Bills:</a:t>
            </a:r>
            <a:endParaRPr lang="en-US" sz="1400" dirty="0">
              <a:solidFill>
                <a:schemeClr val="bg1"/>
              </a:solidFill>
            </a:endParaRPr>
          </a:p>
          <a:p>
            <a:pPr marL="285750" indent="-285750">
              <a:buFont typeface="Arial"/>
              <a:buChar char="•"/>
            </a:pPr>
            <a:r>
              <a:rPr lang="en-US" sz="1400" dirty="0">
                <a:solidFill>
                  <a:schemeClr val="bg1"/>
                </a:solidFill>
                <a:latin typeface="Rdg Vesta"/>
              </a:rPr>
              <a:t>Keep an eye on all your bills, keep a budget so you know what goes out every month and when</a:t>
            </a:r>
            <a:endParaRPr lang="en-US" sz="1400" dirty="0">
              <a:solidFill>
                <a:schemeClr val="bg1"/>
              </a:solidFill>
            </a:endParaRPr>
          </a:p>
          <a:p>
            <a:pPr marL="285750" indent="-285750">
              <a:buFont typeface="Arial"/>
              <a:buChar char="•"/>
            </a:pPr>
            <a:r>
              <a:rPr lang="en-US" sz="1400" dirty="0">
                <a:solidFill>
                  <a:schemeClr val="bg1"/>
                </a:solidFill>
                <a:latin typeface="Rdg Vesta"/>
              </a:rPr>
              <a:t>From that list look at all of your suppliers and check if you are on the correct </a:t>
            </a:r>
            <a:r>
              <a:rPr lang="en-US" sz="1400" dirty="0" err="1">
                <a:solidFill>
                  <a:schemeClr val="bg1"/>
                </a:solidFill>
                <a:latin typeface="Rdg Vesta"/>
              </a:rPr>
              <a:t>tarrif</a:t>
            </a:r>
            <a:r>
              <a:rPr lang="en-US" sz="1400" dirty="0">
                <a:solidFill>
                  <a:schemeClr val="bg1"/>
                </a:solidFill>
                <a:latin typeface="Rdg Vesta"/>
              </a:rPr>
              <a:t> and if there are any savings to be made – even going paperless is normally cheaper</a:t>
            </a:r>
          </a:p>
          <a:p>
            <a:pPr marL="285750" indent="-285750">
              <a:buFont typeface="Arial"/>
              <a:buChar char="•"/>
            </a:pPr>
            <a:r>
              <a:rPr lang="en-US" sz="1400" dirty="0">
                <a:solidFill>
                  <a:schemeClr val="bg1"/>
                </a:solidFill>
                <a:latin typeface="Rdg Vesta"/>
              </a:rPr>
              <a:t>Renewals – keep on top of your subscriptions and renewals, there are lots of comparison websites to check on things like broadband, insurances and mobile phone subscriptions.  Also make sure you know what is included in your deals and are not duplicating.  There are also savings to be made by grouping stuff together.  Discounts for multiple car insurance, or combining your car insurance with your house insurance.</a:t>
            </a:r>
            <a:endParaRPr lang="en-US" sz="1400" dirty="0">
              <a:solidFill>
                <a:schemeClr val="bg1"/>
              </a:solidFill>
            </a:endParaRPr>
          </a:p>
          <a:p>
            <a:pPr marL="285750" indent="-285750">
              <a:buFont typeface="Arial"/>
              <a:buChar char="•"/>
            </a:pPr>
            <a:r>
              <a:rPr lang="en-US" sz="1400" dirty="0">
                <a:solidFill>
                  <a:schemeClr val="bg1"/>
                </a:solidFill>
                <a:latin typeface="Rdg Vesta"/>
              </a:rPr>
              <a:t>Energy bills – make sure you have received the latest government grant (most people will receive a discount every month).  Make sure you do regular meter readings. So that you are paying for what you use not just estimates</a:t>
            </a:r>
            <a:endParaRPr lang="en-US" sz="1400" dirty="0">
              <a:solidFill>
                <a:schemeClr val="bg1"/>
              </a:solidFill>
            </a:endParaRPr>
          </a:p>
          <a:p>
            <a:pPr marL="285750" indent="-285750">
              <a:buFont typeface="Arial"/>
              <a:buChar char="•"/>
            </a:pPr>
            <a:r>
              <a:rPr lang="en-US" sz="1400" dirty="0">
                <a:solidFill>
                  <a:schemeClr val="bg1"/>
                </a:solidFill>
                <a:latin typeface="Rdg Vesta"/>
              </a:rPr>
              <a:t>Water bills – look to see if a water meter would be better</a:t>
            </a:r>
            <a:endParaRPr lang="en-US" sz="1400" dirty="0">
              <a:solidFill>
                <a:schemeClr val="bg1"/>
              </a:solidFill>
            </a:endParaRPr>
          </a:p>
          <a:p>
            <a:pPr marL="285750" indent="-285750">
              <a:buFont typeface="Arial"/>
              <a:buChar char="•"/>
            </a:pPr>
            <a:r>
              <a:rPr lang="en-US" sz="1400" dirty="0">
                <a:solidFill>
                  <a:schemeClr val="bg1"/>
                </a:solidFill>
                <a:latin typeface="Rdg Vesta"/>
              </a:rPr>
              <a:t>Food bills – make meal plans and shopping lists.  If you have the room bulk buy items and bulk cook the meals.  Search for the cheapest supermarkets, look out for their deals and also what reward cards they offer.</a:t>
            </a:r>
            <a:endParaRPr lang="en-US" sz="1400" dirty="0">
              <a:solidFill>
                <a:schemeClr val="bg1"/>
              </a:solidFill>
            </a:endParaRPr>
          </a:p>
          <a:p>
            <a:r>
              <a:rPr lang="en-US" sz="1400" dirty="0">
                <a:solidFill>
                  <a:schemeClr val="bg1"/>
                </a:solidFill>
                <a:latin typeface="Rdg Vesta"/>
              </a:rPr>
              <a:t>Heating:</a:t>
            </a:r>
            <a:endParaRPr lang="en-US" sz="1400" dirty="0">
              <a:solidFill>
                <a:schemeClr val="bg1"/>
              </a:solidFill>
            </a:endParaRPr>
          </a:p>
          <a:p>
            <a:r>
              <a:rPr lang="en-US" sz="1400" dirty="0">
                <a:solidFill>
                  <a:schemeClr val="bg1"/>
                </a:solidFill>
                <a:latin typeface="Rdg Vesta"/>
              </a:rPr>
              <a:t>Put on timer, only heat water for when you need it.  Only heat the rooms you use. Keep doors closes, check for drafts.</a:t>
            </a:r>
            <a:endParaRPr lang="en-US" sz="1400" dirty="0">
              <a:solidFill>
                <a:schemeClr val="bg1"/>
              </a:solidFill>
            </a:endParaRPr>
          </a:p>
          <a:p>
            <a:pPr marL="285750" indent="-285750">
              <a:buFont typeface="Arial"/>
              <a:buChar char="•"/>
            </a:pPr>
            <a:endParaRPr lang="en-US" sz="1400" dirty="0">
              <a:solidFill>
                <a:srgbClr val="50535A"/>
              </a:solidFill>
            </a:endParaRPr>
          </a:p>
          <a:p>
            <a:pPr marL="342900" indent="-342900">
              <a:buFont typeface="Arial"/>
              <a:buChar char="•"/>
            </a:pPr>
            <a:endParaRPr lang="en-US" sz="1400" dirty="0">
              <a:solidFill>
                <a:srgbClr val="50535A"/>
              </a:solidFill>
            </a:endParaRPr>
          </a:p>
          <a:p>
            <a:pPr marL="342900" indent="-342900">
              <a:buFont typeface="Arial"/>
              <a:buChar char="•"/>
            </a:pPr>
            <a:endParaRPr lang="en-US" sz="1400" dirty="0">
              <a:solidFill>
                <a:srgbClr val="50535A"/>
              </a:solidFill>
            </a:endParaRPr>
          </a:p>
          <a:p>
            <a:pPr marL="342900" indent="-342900">
              <a:buFont typeface="Arial"/>
              <a:buChar char="•"/>
            </a:pPr>
            <a:endParaRPr lang="en-US" sz="1400" dirty="0">
              <a:solidFill>
                <a:srgbClr val="FFFFFF"/>
              </a:solidFill>
            </a:endParaRPr>
          </a:p>
          <a:p>
            <a:pPr marL="342900" indent="-342900">
              <a:buFont typeface="Arial"/>
              <a:buChar char="•"/>
            </a:pPr>
            <a:endParaRPr lang="en-US" sz="1400" dirty="0">
              <a:solidFill>
                <a:srgbClr val="FFFFFF"/>
              </a:solidFill>
            </a:endParaRPr>
          </a:p>
          <a:p>
            <a:pPr marL="342900" indent="-342900">
              <a:buFont typeface="Arial"/>
              <a:buChar char="•"/>
            </a:pPr>
            <a:endParaRPr lang="en-US" sz="1400" dirty="0">
              <a:solidFill>
                <a:srgbClr val="FFFFFF"/>
              </a:solidFill>
            </a:endParaRPr>
          </a:p>
          <a:p>
            <a:endParaRPr lang="en-US" sz="1400" dirty="0">
              <a:solidFill>
                <a:srgbClr val="FFFFFF"/>
              </a:solidFill>
            </a:endParaRPr>
          </a:p>
          <a:p>
            <a:pPr marL="342900" indent="-342900">
              <a:buFont typeface="Arial"/>
              <a:buChar char="•"/>
            </a:pPr>
            <a:endParaRPr lang="en-US" dirty="0">
              <a:solidFill>
                <a:srgbClr val="FFFFFF"/>
              </a:solidFill>
            </a:endParaRPr>
          </a:p>
          <a:p>
            <a:pPr marL="342900" indent="-342900">
              <a:buFont typeface="Arial"/>
              <a:buChar char="•"/>
            </a:pPr>
            <a:endParaRPr lang="en-US" dirty="0">
              <a:solidFill>
                <a:srgbClr val="FFFFFF"/>
              </a:solidFill>
            </a:endParaRPr>
          </a:p>
          <a:p>
            <a:endParaRPr lang="en-US" dirty="0"/>
          </a:p>
        </p:txBody>
      </p:sp>
      <p:sp>
        <p:nvSpPr>
          <p:cNvPr id="4" name="TextBox 3">
            <a:extLst>
              <a:ext uri="{FF2B5EF4-FFF2-40B4-BE49-F238E27FC236}">
                <a16:creationId xmlns:a16="http://schemas.microsoft.com/office/drawing/2014/main" id="{96F0DA7F-EAFF-3953-E778-6CD003BF0774}"/>
              </a:ext>
            </a:extLst>
          </p:cNvPr>
          <p:cNvSpPr txBox="1"/>
          <p:nvPr/>
        </p:nvSpPr>
        <p:spPr>
          <a:xfrm>
            <a:off x="3903636" y="1482025"/>
            <a:ext cx="236042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latin typeface="Rdg Vesta"/>
              </a:rPr>
              <a:t>General Tips</a:t>
            </a:r>
            <a:endParaRPr lang="en-US" dirty="0" err="1">
              <a:solidFill>
                <a:schemeClr val="bg1"/>
              </a:solidFill>
              <a:latin typeface="+mn-lt"/>
            </a:endParaRPr>
          </a:p>
        </p:txBody>
      </p:sp>
    </p:spTree>
    <p:extLst>
      <p:ext uri="{BB962C8B-B14F-4D97-AF65-F5344CB8AC3E}">
        <p14:creationId xmlns:p14="http://schemas.microsoft.com/office/powerpoint/2010/main" val="1685502577"/>
      </p:ext>
    </p:extLst>
  </p:cSld>
  <p:clrMapOvr>
    <a:masterClrMapping/>
  </p:clrMapOvr>
  <p:transition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033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400" y="438150"/>
            <a:ext cx="1852507" cy="1111148"/>
          </a:xfrm>
          <a:prstGeom prst="rect">
            <a:avLst/>
          </a:prstGeom>
        </p:spPr>
      </p:pic>
      <p:sp>
        <p:nvSpPr>
          <p:cNvPr id="3" name="Rectangle 2"/>
          <p:cNvSpPr/>
          <p:nvPr/>
        </p:nvSpPr>
        <p:spPr bwMode="auto">
          <a:xfrm>
            <a:off x="522000" y="438150"/>
            <a:ext cx="1885751" cy="1111148"/>
          </a:xfrm>
          <a:prstGeom prst="rect">
            <a:avLst/>
          </a:prstGeom>
          <a:noFill/>
          <a:ln w="38100">
            <a:solidFill>
              <a:schemeClr val="bg1"/>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err="1">
              <a:ln>
                <a:noFill/>
              </a:ln>
              <a:solidFill>
                <a:srgbClr val="FFFFFF"/>
              </a:solidFill>
              <a:effectLst/>
              <a:uLnTx/>
              <a:uFillTx/>
              <a:latin typeface="Effra"/>
              <a:ea typeface="+mn-ea"/>
              <a:cs typeface="+mn-cs"/>
            </a:endParaRPr>
          </a:p>
        </p:txBody>
      </p:sp>
      <p:pic>
        <p:nvPicPr>
          <p:cNvPr id="9"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bwMode="auto">
          <a:xfrm>
            <a:off x="2650585" y="1041833"/>
            <a:ext cx="60530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l" rtl="0" eaLnBrk="1" fontAlgn="base" hangingPunct="1">
              <a:spcBef>
                <a:spcPct val="0"/>
              </a:spcBef>
              <a:spcAft>
                <a:spcPct val="0"/>
              </a:spcAft>
              <a:defRPr sz="4000"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Rdg Vesta" pitchFamily="2" charset="0"/>
              </a:defRPr>
            </a:lvl2pPr>
            <a:lvl3pPr algn="l" rtl="0" eaLnBrk="1" fontAlgn="base" hangingPunct="1">
              <a:spcBef>
                <a:spcPct val="0"/>
              </a:spcBef>
              <a:spcAft>
                <a:spcPct val="0"/>
              </a:spcAft>
              <a:defRPr sz="3600">
                <a:solidFill>
                  <a:schemeClr val="tx2"/>
                </a:solidFill>
                <a:latin typeface="Rdg Vesta" pitchFamily="2" charset="0"/>
              </a:defRPr>
            </a:lvl3pPr>
            <a:lvl4pPr algn="l" rtl="0" eaLnBrk="1" fontAlgn="base" hangingPunct="1">
              <a:spcBef>
                <a:spcPct val="0"/>
              </a:spcBef>
              <a:spcAft>
                <a:spcPct val="0"/>
              </a:spcAft>
              <a:defRPr sz="3600">
                <a:solidFill>
                  <a:schemeClr val="tx2"/>
                </a:solidFill>
                <a:latin typeface="Rdg Vesta" pitchFamily="2" charset="0"/>
              </a:defRPr>
            </a:lvl4pPr>
            <a:lvl5pPr algn="l" rtl="0" eaLnBrk="1" fontAlgn="base" hangingPunct="1">
              <a:spcBef>
                <a:spcPct val="0"/>
              </a:spcBef>
              <a:spcAft>
                <a:spcPct val="0"/>
              </a:spcAft>
              <a:defRPr sz="3600">
                <a:solidFill>
                  <a:schemeClr val="tx2"/>
                </a:solidFill>
                <a:latin typeface="Rdg Vesta" pitchFamily="2" charset="0"/>
              </a:defRPr>
            </a:lvl5pPr>
            <a:lvl6pPr marL="457200" algn="l" rtl="0" eaLnBrk="1" fontAlgn="base" hangingPunct="1">
              <a:spcBef>
                <a:spcPct val="0"/>
              </a:spcBef>
              <a:spcAft>
                <a:spcPct val="0"/>
              </a:spcAft>
              <a:defRPr sz="3600">
                <a:solidFill>
                  <a:schemeClr val="tx2"/>
                </a:solidFill>
                <a:latin typeface="Rdg Vesta" pitchFamily="2" charset="0"/>
              </a:defRPr>
            </a:lvl6pPr>
            <a:lvl7pPr marL="914400" algn="l" rtl="0" eaLnBrk="1" fontAlgn="base" hangingPunct="1">
              <a:spcBef>
                <a:spcPct val="0"/>
              </a:spcBef>
              <a:spcAft>
                <a:spcPct val="0"/>
              </a:spcAft>
              <a:defRPr sz="3600">
                <a:solidFill>
                  <a:schemeClr val="tx2"/>
                </a:solidFill>
                <a:latin typeface="Rdg Vesta" pitchFamily="2" charset="0"/>
              </a:defRPr>
            </a:lvl7pPr>
            <a:lvl8pPr marL="1371600" algn="l" rtl="0" eaLnBrk="1" fontAlgn="base" hangingPunct="1">
              <a:spcBef>
                <a:spcPct val="0"/>
              </a:spcBef>
              <a:spcAft>
                <a:spcPct val="0"/>
              </a:spcAft>
              <a:defRPr sz="3600">
                <a:solidFill>
                  <a:schemeClr val="tx2"/>
                </a:solidFill>
                <a:latin typeface="Rdg Vesta" pitchFamily="2" charset="0"/>
              </a:defRPr>
            </a:lvl8pPr>
            <a:lvl9pPr marL="1828800" algn="l" rtl="0" eaLnBrk="1" fontAlgn="base" hangingPunct="1">
              <a:spcBef>
                <a:spcPct val="0"/>
              </a:spcBef>
              <a:spcAft>
                <a:spcPct val="0"/>
              </a:spcAft>
              <a:defRPr sz="3600">
                <a:solidFill>
                  <a:schemeClr val="tx2"/>
                </a:solidFill>
                <a:latin typeface="Rdg Vesta"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1" u="none" strike="noStrike" kern="0" cap="none" spc="0" normalizeH="0" baseline="0" noProof="0" dirty="0">
                <a:ln>
                  <a:noFill/>
                </a:ln>
                <a:solidFill>
                  <a:srgbClr val="FFFFFF"/>
                </a:solidFill>
                <a:effectLst/>
                <a:uLnTx/>
                <a:uFillTx/>
                <a:latin typeface="Rdg Vesta"/>
                <a:ea typeface="+mj-lt"/>
                <a:cs typeface="+mj-lt"/>
              </a:rPr>
              <a:t>The Cost of Living, How to support each other</a:t>
            </a:r>
            <a:r>
              <a:rPr kumimoji="0" lang="en-GB" sz="2000" b="1" i="1" u="none" strike="noStrike" kern="0" cap="none" spc="0" normalizeH="0" baseline="0" noProof="0" dirty="0">
                <a:ln>
                  <a:noFill/>
                </a:ln>
                <a:solidFill>
                  <a:srgbClr val="FFFFFF"/>
                </a:solidFill>
                <a:effectLst/>
                <a:uLnTx/>
                <a:uFillTx/>
                <a:latin typeface="Rdg Vesta"/>
                <a:ea typeface="+mj-ea"/>
                <a:cs typeface="+mj-cs"/>
              </a:rPr>
              <a:t>?</a:t>
            </a:r>
            <a:endParaRPr kumimoji="0" lang="en-US" sz="4000" b="0" i="0" u="none" strike="noStrike" kern="1200" cap="all" spc="0" normalizeH="0" baseline="0" noProof="0" dirty="0">
              <a:ln>
                <a:noFill/>
              </a:ln>
              <a:solidFill>
                <a:srgbClr val="FFFFFF"/>
              </a:solidFill>
              <a:effectLst/>
              <a:uLnTx/>
              <a:uFillTx/>
              <a:latin typeface="Effra Heavy"/>
              <a:ea typeface="+mj-ea"/>
              <a:cs typeface="+mj-cs"/>
            </a:endParaRPr>
          </a:p>
        </p:txBody>
      </p:sp>
      <p:sp>
        <p:nvSpPr>
          <p:cNvPr id="12" name="Rectangle 11"/>
          <p:cNvSpPr/>
          <p:nvPr/>
        </p:nvSpPr>
        <p:spPr>
          <a:xfrm>
            <a:off x="859710" y="3176751"/>
            <a:ext cx="7308360" cy="307777"/>
          </a:xfrm>
          <a:prstGeom prst="rect">
            <a:avLst/>
          </a:prstGeom>
        </p:spPr>
        <p:txBody>
          <a:bodyPr wrap="square" lIns="91440" tIns="45720" rIns="91440" bIns="45720" anchor="t">
            <a:spAutoFit/>
          </a:bodyPr>
          <a:lstStyle/>
          <a:p>
            <a:pPr marL="283845" marR="0" lvl="0" indent="-283845"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Rdg Vesta"/>
              <a:ea typeface="+mn-ea"/>
              <a:cs typeface="+mn-cs"/>
            </a:endParaRPr>
          </a:p>
        </p:txBody>
      </p:sp>
      <p:sp>
        <p:nvSpPr>
          <p:cNvPr id="6" name="TextBox 5"/>
          <p:cNvSpPr txBox="1"/>
          <p:nvPr/>
        </p:nvSpPr>
        <p:spPr>
          <a:xfrm>
            <a:off x="7445737" y="5844651"/>
            <a:ext cx="1368573" cy="215444"/>
          </a:xfrm>
          <a:prstGeom prst="rect">
            <a:avLst/>
          </a:prstGeom>
          <a:noFill/>
        </p:spPr>
        <p:txBody>
          <a:bodyPr wrap="square" lIns="91440" tIns="45720" rIns="91440" bIns="45720" rtlCol="0" anchor="t">
            <a:spAutoFit/>
          </a:bodyPr>
          <a:lstStyle/>
          <a:p>
            <a:pPr marL="0" marR="0" lvl="0" indent="0" algn="ctr" defTabSz="914400" rtl="0" eaLnBrk="1" fontAlgn="base" latinLnBrk="0" hangingPunct="1">
              <a:lnSpc>
                <a:spcPct val="100000"/>
              </a:lnSpc>
              <a:spcBef>
                <a:spcPts val="300"/>
              </a:spcBef>
              <a:spcAft>
                <a:spcPct val="0"/>
              </a:spcAft>
              <a:buClrTx/>
              <a:buSzTx/>
              <a:buFontTx/>
              <a:buNone/>
              <a:tabLst/>
              <a:defRPr/>
            </a:pPr>
            <a:endParaRPr kumimoji="0" lang="en-GB" sz="800" b="0" i="0" u="none" strike="noStrike" kern="1200" cap="none" spc="0" normalizeH="0" baseline="0" noProof="0" dirty="0">
              <a:ln>
                <a:noFill/>
              </a:ln>
              <a:solidFill>
                <a:srgbClr val="92D050"/>
              </a:solidFill>
              <a:effectLst/>
              <a:uLnTx/>
              <a:uFillTx/>
              <a:latin typeface="Effra"/>
              <a:ea typeface="+mn-ea"/>
              <a:cs typeface="+mn-cs"/>
            </a:endParaRPr>
          </a:p>
        </p:txBody>
      </p:sp>
      <p:sp>
        <p:nvSpPr>
          <p:cNvPr id="8" name="TextBox 7">
            <a:extLst>
              <a:ext uri="{FF2B5EF4-FFF2-40B4-BE49-F238E27FC236}">
                <a16:creationId xmlns:a16="http://schemas.microsoft.com/office/drawing/2014/main" id="{84E78A0C-0457-9980-FAF8-47ED1C5BAA30}"/>
              </a:ext>
            </a:extLst>
          </p:cNvPr>
          <p:cNvSpPr txBox="1"/>
          <p:nvPr/>
        </p:nvSpPr>
        <p:spPr>
          <a:xfrm>
            <a:off x="724814" y="1815173"/>
            <a:ext cx="7800973"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tabLst/>
              <a:defRPr/>
            </a:pPr>
            <a:r>
              <a:rPr kumimoji="0" lang="en-US" sz="1600" b="0" i="0" u="none" strike="noStrike" kern="1200" cap="none" spc="0" normalizeH="0" baseline="0" noProof="0" dirty="0">
                <a:ln>
                  <a:noFill/>
                </a:ln>
                <a:solidFill>
                  <a:schemeClr val="bg1"/>
                </a:solidFill>
                <a:effectLst/>
                <a:uLnTx/>
                <a:uFillTx/>
                <a:latin typeface="Rdg Vesta"/>
              </a:rPr>
              <a:t>Free food links :</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sz="1600" dirty="0">
                <a:solidFill>
                  <a:schemeClr val="bg1"/>
                </a:solidFill>
                <a:latin typeface="Rdg Vesta"/>
              </a:rPr>
              <a:t>Olio - </a:t>
            </a:r>
            <a:r>
              <a:rPr lang="en-GB" sz="1200" dirty="0">
                <a:hlinkClick r:id="rId5"/>
              </a:rPr>
              <a:t>OLIO – The #1 Free Sharing App (olioex.com)</a:t>
            </a:r>
            <a:endParaRPr lang="en-US" sz="1600" dirty="0">
              <a:solidFill>
                <a:schemeClr val="bg1"/>
              </a:solidFill>
              <a:latin typeface="Rdg Vesta"/>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600" b="0" i="0" u="none" strike="noStrike" kern="1200" cap="none" spc="0" normalizeH="0" baseline="0" noProof="0" dirty="0">
                <a:ln>
                  <a:noFill/>
                </a:ln>
                <a:solidFill>
                  <a:schemeClr val="bg1"/>
                </a:solidFill>
                <a:effectLst/>
                <a:uLnTx/>
                <a:uFillTx/>
                <a:latin typeface="Rdg Vesta"/>
              </a:rPr>
              <a:t>Too Good to go - </a:t>
            </a:r>
            <a:r>
              <a:rPr lang="en-GB" sz="1200" dirty="0">
                <a:hlinkClick r:id="rId6"/>
              </a:rPr>
              <a:t>Join Our Food Waste Movement (toogoodtogo.co.uk)</a:t>
            </a:r>
            <a:endParaRPr kumimoji="0" lang="en-US" sz="1600" b="0" i="0" u="none" strike="noStrike" kern="1200" cap="none" spc="0" normalizeH="0" baseline="0" noProof="0" dirty="0">
              <a:ln>
                <a:noFill/>
              </a:ln>
              <a:solidFill>
                <a:schemeClr val="bg1"/>
              </a:solidFill>
              <a:effectLst/>
              <a:uLnTx/>
              <a:uFillTx/>
              <a:latin typeface="Rdg Vesta"/>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endParaRPr lang="en-US" sz="1600" dirty="0">
              <a:solidFill>
                <a:schemeClr val="bg1"/>
              </a:solidFill>
              <a:latin typeface="Rdg Vesta"/>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600" b="1" i="0" u="none" strike="noStrike" kern="1200" cap="none" spc="0" normalizeH="0" baseline="0" noProof="0" dirty="0">
                <a:ln>
                  <a:noFill/>
                </a:ln>
                <a:solidFill>
                  <a:schemeClr val="bg1"/>
                </a:solidFill>
                <a:effectLst/>
                <a:uLnTx/>
                <a:uFillTx/>
                <a:latin typeface="Rdg Vesta"/>
              </a:rPr>
              <a:t>Health Savings Plan </a:t>
            </a:r>
            <a:r>
              <a:rPr kumimoji="0" lang="en-US" sz="1600" b="0" i="0" u="none" strike="noStrike" kern="1200" cap="none" spc="0" normalizeH="0" baseline="0" noProof="0" dirty="0">
                <a:ln>
                  <a:noFill/>
                </a:ln>
                <a:solidFill>
                  <a:schemeClr val="bg1"/>
                </a:solidFill>
                <a:effectLst/>
                <a:uLnTx/>
                <a:uFillTx/>
                <a:latin typeface="Rdg Vesta"/>
              </a:rPr>
              <a:t>– for medica </a:t>
            </a:r>
            <a:r>
              <a:rPr kumimoji="0" lang="en-US" sz="1600" b="0" i="0" u="none" strike="noStrike" kern="1200" cap="none" spc="0" normalizeH="0" baseline="0" noProof="0" dirty="0" err="1">
                <a:ln>
                  <a:noFill/>
                </a:ln>
                <a:solidFill>
                  <a:schemeClr val="bg1"/>
                </a:solidFill>
                <a:effectLst/>
                <a:uLnTx/>
                <a:uFillTx/>
                <a:latin typeface="Rdg Vesta"/>
              </a:rPr>
              <a:t>subscritpions</a:t>
            </a:r>
            <a:r>
              <a:rPr kumimoji="0" lang="en-US" sz="1600" b="0" i="0" u="none" strike="noStrike" kern="1200" cap="none" spc="0" normalizeH="0" baseline="0" noProof="0" dirty="0">
                <a:ln>
                  <a:noFill/>
                </a:ln>
                <a:solidFill>
                  <a:schemeClr val="bg1"/>
                </a:solidFill>
                <a:effectLst/>
                <a:uLnTx/>
                <a:uFillTx/>
                <a:latin typeface="Rdg Vesta"/>
              </a:rPr>
              <a:t> - https://www.reading.ac.uk/human-resources/working-at-reading/benefits/health-cash-plan</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sz="1600" b="1" dirty="0">
                <a:solidFill>
                  <a:schemeClr val="bg1"/>
                </a:solidFill>
                <a:latin typeface="Rdg Vesta"/>
              </a:rPr>
              <a:t>NHS prepayment prescriptions </a:t>
            </a:r>
            <a:r>
              <a:rPr lang="en-US" sz="1600" dirty="0">
                <a:solidFill>
                  <a:schemeClr val="bg1"/>
                </a:solidFill>
                <a:latin typeface="Rdg Vesta"/>
              </a:rPr>
              <a:t>- https://www.nhs.uk/nhs-services/prescriptions-and-pharmacies/save-money-with-a-prescription-prepayment-certificate-ppc/</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endParaRPr kumimoji="0" lang="en-US" sz="1600" b="0" i="0" u="none" strike="noStrike" kern="1200" cap="none" spc="0" normalizeH="0" baseline="0" noProof="0" dirty="0">
              <a:ln>
                <a:noFill/>
              </a:ln>
              <a:solidFill>
                <a:schemeClr val="bg1"/>
              </a:solidFill>
              <a:effectLst/>
              <a:uLnTx/>
              <a:uFillTx/>
              <a:latin typeface="Rdg Vesta"/>
            </a:endParaRPr>
          </a:p>
          <a:p>
            <a:pPr marL="342900" marR="0" lvl="0" indent="-342900" algn="l" defTabSz="914400" rtl="0" eaLnBrk="1" fontAlgn="base" latinLnBrk="0" hangingPunct="1">
              <a:lnSpc>
                <a:spcPct val="100000"/>
              </a:lnSpc>
              <a:spcBef>
                <a:spcPct val="0"/>
              </a:spcBef>
              <a:spcAft>
                <a:spcPct val="0"/>
              </a:spcAft>
              <a:buClrTx/>
              <a:buSzTx/>
              <a:buFont typeface="Arial"/>
              <a:buChar char="•"/>
              <a:tabLst/>
              <a:defRPr/>
            </a:pPr>
            <a:r>
              <a:rPr lang="en-GB" sz="1600" b="1" i="0" dirty="0">
                <a:solidFill>
                  <a:schemeClr val="bg1"/>
                </a:solidFill>
                <a:effectLst/>
                <a:latin typeface="Rdg Vesta"/>
              </a:rPr>
              <a:t>Tax-Free Childcare scheme</a:t>
            </a:r>
            <a:r>
              <a:rPr lang="en-GB" sz="1600" b="0" i="0" dirty="0">
                <a:solidFill>
                  <a:schemeClr val="bg1"/>
                </a:solidFill>
                <a:effectLst/>
                <a:latin typeface="Rdg Vesta"/>
              </a:rPr>
              <a:t>. Parents can get up to £500 every 3 months for each child (up to age 11) - </a:t>
            </a:r>
            <a:r>
              <a:rPr kumimoji="0" lang="en-US" sz="1600" b="0" i="0" u="none" strike="noStrike" kern="1200" cap="none" spc="0" normalizeH="0" baseline="0" noProof="0" dirty="0">
                <a:ln>
                  <a:noFill/>
                </a:ln>
                <a:solidFill>
                  <a:schemeClr val="bg1"/>
                </a:solidFill>
                <a:effectLst/>
                <a:uLnTx/>
                <a:uFillTx/>
                <a:latin typeface="Rdg Vesta"/>
              </a:rPr>
              <a:t>https://www.gov.uk/tax-free-childcare</a:t>
            </a:r>
          </a:p>
          <a:p>
            <a:pPr marL="342900" marR="0" lvl="0" indent="-342900" algn="l" defTabSz="914400" rtl="0" eaLnBrk="1" fontAlgn="base" latinLnBrk="0" hangingPunct="1">
              <a:lnSpc>
                <a:spcPct val="100000"/>
              </a:lnSpc>
              <a:spcBef>
                <a:spcPct val="0"/>
              </a:spcBef>
              <a:spcAft>
                <a:spcPct val="0"/>
              </a:spcAft>
              <a:buClrTx/>
              <a:buSzTx/>
              <a:buFont typeface="Arial"/>
              <a:buChar char="•"/>
              <a:tabLst/>
              <a:defRPr/>
            </a:pPr>
            <a:r>
              <a:rPr lang="en-GB" sz="1600" b="0" i="0" dirty="0">
                <a:solidFill>
                  <a:schemeClr val="bg1"/>
                </a:solidFill>
                <a:effectLst/>
                <a:latin typeface="Rdg Vesta"/>
              </a:rPr>
              <a:t>Amazon - Use subscribe and save option on Amazon</a:t>
            </a:r>
            <a:endParaRPr kumimoji="0" lang="en-US" sz="1600" b="0" i="0" u="none" strike="noStrike" kern="1200" cap="none" spc="0" normalizeH="0" baseline="0" noProof="0" dirty="0">
              <a:ln>
                <a:noFill/>
              </a:ln>
              <a:solidFill>
                <a:schemeClr val="bg1"/>
              </a:solidFill>
              <a:effectLst/>
              <a:uLnTx/>
              <a:uFillTx/>
              <a:latin typeface="Rdg Vesta"/>
            </a:endParaRPr>
          </a:p>
          <a:p>
            <a:pPr marL="342900" marR="0" lvl="0" indent="-342900" algn="l" defTabSz="914400" rtl="0" eaLnBrk="1" fontAlgn="base" latinLnBrk="0" hangingPunct="1">
              <a:lnSpc>
                <a:spcPct val="100000"/>
              </a:lnSpc>
              <a:spcBef>
                <a:spcPct val="0"/>
              </a:spcBef>
              <a:spcAft>
                <a:spcPct val="0"/>
              </a:spcAft>
              <a:buClrTx/>
              <a:buSzTx/>
              <a:buFont typeface="Arial"/>
              <a:buChar char="•"/>
              <a:tabLst/>
              <a:defRPr/>
            </a:pPr>
            <a:endParaRPr kumimoji="0" lang="en-US" sz="1400" b="0" i="0" u="none" strike="noStrike" kern="1200" cap="none" spc="0" normalizeH="0" baseline="0" noProof="0" dirty="0">
              <a:ln>
                <a:noFill/>
              </a:ln>
              <a:solidFill>
                <a:srgbClr val="FFFFFF"/>
              </a:solidFill>
              <a:effectLst/>
              <a:uLnTx/>
              <a:uFillTx/>
              <a:latin typeface="Rdg Vesta" pitchFamily="2"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Rdg Vesta" pitchFamily="2"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Arial"/>
              <a:buChar char="•"/>
              <a:tabLst/>
              <a:defRPr/>
            </a:pPr>
            <a:r>
              <a:rPr kumimoji="0" lang="en-US" sz="1600" b="0" i="0" u="none" strike="noStrike" kern="1200" cap="none" spc="0" normalizeH="0" baseline="0" noProof="0" dirty="0">
                <a:ln>
                  <a:noFill/>
                </a:ln>
                <a:solidFill>
                  <a:srgbClr val="FFFFFF"/>
                </a:solidFill>
                <a:effectLst/>
                <a:uLnTx/>
                <a:uFillTx/>
                <a:latin typeface="Rdg Vesta" pitchFamily="2" charset="0"/>
                <a:ea typeface="+mn-ea"/>
                <a:cs typeface="+mn-cs"/>
              </a:rPr>
              <a:t>Put foil liners behind radiators to reflect the heat (but do keep a check on them regularly for </a:t>
            </a:r>
            <a:r>
              <a:rPr kumimoji="0" lang="en-US" sz="1600" b="0" i="0" u="none" strike="noStrike" kern="1200" cap="none" spc="0" normalizeH="0" baseline="0" noProof="0" dirty="0" err="1">
                <a:ln>
                  <a:noFill/>
                </a:ln>
                <a:solidFill>
                  <a:srgbClr val="FFFFFF"/>
                </a:solidFill>
                <a:effectLst/>
                <a:uLnTx/>
                <a:uFillTx/>
                <a:latin typeface="Rdg Vesta" pitchFamily="2" charset="0"/>
                <a:ea typeface="+mn-ea"/>
                <a:cs typeface="+mn-cs"/>
              </a:rPr>
              <a:t>mould</a:t>
            </a:r>
            <a:endParaRPr kumimoji="0" lang="en-US" sz="1600" b="0" i="0" u="none" strike="noStrike" kern="1200" cap="none" spc="0" normalizeH="0" baseline="0" noProof="0" dirty="0">
              <a:ln>
                <a:noFill/>
              </a:ln>
              <a:solidFill>
                <a:srgbClr val="FFFFFF"/>
              </a:solidFill>
              <a:effectLst/>
              <a:uLnTx/>
              <a:uFillTx/>
              <a:latin typeface="Rdg Vesta" pitchFamily="2"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Arial"/>
              <a:buChar char="•"/>
              <a:tabLst/>
              <a:defRPr/>
            </a:pPr>
            <a:endParaRPr kumimoji="0" lang="en-US" sz="2400" b="0" i="0" u="none" strike="noStrike" kern="1200" cap="none" spc="0" normalizeH="0" baseline="0" noProof="0" dirty="0">
              <a:ln>
                <a:noFill/>
              </a:ln>
              <a:solidFill>
                <a:srgbClr val="FFFFFF"/>
              </a:solidFill>
              <a:effectLst/>
              <a:uLnTx/>
              <a:uFillTx/>
              <a:latin typeface="Rdg Vesta" pitchFamily="2"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0535A"/>
              </a:solidFill>
              <a:effectLst/>
              <a:uLnTx/>
              <a:uFillTx/>
              <a:latin typeface="Rdg Vesta" pitchFamily="2" charset="0"/>
              <a:ea typeface="+mn-ea"/>
              <a:cs typeface="+mn-cs"/>
            </a:endParaRPr>
          </a:p>
        </p:txBody>
      </p:sp>
      <p:sp>
        <p:nvSpPr>
          <p:cNvPr id="4" name="TextBox 3">
            <a:extLst>
              <a:ext uri="{FF2B5EF4-FFF2-40B4-BE49-F238E27FC236}">
                <a16:creationId xmlns:a16="http://schemas.microsoft.com/office/drawing/2014/main" id="{96F0DA7F-EAFF-3953-E778-6CD003BF0774}"/>
              </a:ext>
            </a:extLst>
          </p:cNvPr>
          <p:cNvSpPr txBox="1"/>
          <p:nvPr/>
        </p:nvSpPr>
        <p:spPr>
          <a:xfrm>
            <a:off x="3903636" y="1482025"/>
            <a:ext cx="236042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Rdg Vesta"/>
                <a:ea typeface="+mn-ea"/>
                <a:cs typeface="+mn-cs"/>
              </a:rPr>
              <a:t>General Tips</a:t>
            </a:r>
            <a:endParaRPr kumimoji="0" lang="en-US" sz="2400" b="0" i="0" u="none" strike="noStrike" kern="1200" cap="none" spc="0" normalizeH="0" baseline="0" noProof="0" dirty="0" err="1">
              <a:ln>
                <a:noFill/>
              </a:ln>
              <a:solidFill>
                <a:srgbClr val="FFFFFF"/>
              </a:solidFill>
              <a:effectLst/>
              <a:uLnTx/>
              <a:uFillTx/>
              <a:latin typeface="Effra"/>
              <a:ea typeface="+mn-ea"/>
              <a:cs typeface="+mn-cs"/>
            </a:endParaRPr>
          </a:p>
        </p:txBody>
      </p:sp>
    </p:spTree>
    <p:extLst>
      <p:ext uri="{BB962C8B-B14F-4D97-AF65-F5344CB8AC3E}">
        <p14:creationId xmlns:p14="http://schemas.microsoft.com/office/powerpoint/2010/main" val="4086832274"/>
      </p:ext>
    </p:extLst>
  </p:cSld>
  <p:clrMapOvr>
    <a:masterClrMapping/>
  </p:clrMapOvr>
  <p:transition advClick="0">
    <p:fade/>
  </p:transition>
</p:sld>
</file>

<file path=ppt/theme/theme1.xml><?xml version="1.0" encoding="utf-8"?>
<a:theme xmlns:a="http://schemas.openxmlformats.org/drawingml/2006/main" name="B10062 PP Templates JL v 15">
  <a:themeElements>
    <a:clrScheme name="LIMITLESS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747478"/>
      </a:folHlink>
    </a:clrScheme>
    <a:fontScheme name="Custom 1">
      <a:majorFont>
        <a:latin typeface="Effra Heavy"/>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38100">
          <a:solidFill>
            <a:schemeClr val="accent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dirty="0" err="1" smtClean="0">
            <a:ln>
              <a:noFill/>
            </a:ln>
            <a:solidFill>
              <a:schemeClr val="bg1"/>
            </a:solidFill>
            <a:effectLst/>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err="1"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6EE8E5BA5CFE440ACB43C7B9114C907" ma:contentTypeVersion="11" ma:contentTypeDescription="Create a new document." ma:contentTypeScope="" ma:versionID="c95a7a4f2d5dc90ce78f7f03b4e005ed">
  <xsd:schema xmlns:xsd="http://www.w3.org/2001/XMLSchema" xmlns:xs="http://www.w3.org/2001/XMLSchema" xmlns:p="http://schemas.microsoft.com/office/2006/metadata/properties" xmlns:ns2="143dbf7c-593f-449b-b67e-6fd9a2803dca" xmlns:ns3="f1fc88cf-6591-4e52-975e-5c95f0d13025" targetNamespace="http://schemas.microsoft.com/office/2006/metadata/properties" ma:root="true" ma:fieldsID="d5e07a8f869d5722ab05f9d97fc47f3b" ns2:_="" ns3:_="">
    <xsd:import namespace="143dbf7c-593f-449b-b67e-6fd9a2803dca"/>
    <xsd:import namespace="f1fc88cf-6591-4e52-975e-5c95f0d1302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3dbf7c-593f-449b-b67e-6fd9a2803d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fc88cf-6591-4e52-975e-5c95f0d1302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669ADB-F6C1-4D3D-9BB8-F9E6CCA24355}">
  <ds:schemaRefs>
    <ds:schemaRef ds:uri="http://purl.org/dc/terms/"/>
    <ds:schemaRef ds:uri="http://schemas.microsoft.com/office/infopath/2007/PartnerControls"/>
    <ds:schemaRef ds:uri="http://schemas.microsoft.com/office/2006/documentManagement/types"/>
    <ds:schemaRef ds:uri="2e76a080-e978-4c6f-9404-9a08901db6cb"/>
    <ds:schemaRef ds:uri="http://purl.org/dc/elements/1.1/"/>
    <ds:schemaRef ds:uri="http://schemas.microsoft.com/office/2006/metadata/properties"/>
    <ds:schemaRef ds:uri="14021365-9c4a-42c7-9af8-2b2d04039a8f"/>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6328DB5E-46D6-4C20-A76C-76568833DCB5}">
  <ds:schemaRefs>
    <ds:schemaRef ds:uri="http://schemas.microsoft.com/sharepoint/v3/contenttype/forms"/>
  </ds:schemaRefs>
</ds:datastoreItem>
</file>

<file path=customXml/itemProps3.xml><?xml version="1.0" encoding="utf-8"?>
<ds:datastoreItem xmlns:ds="http://schemas.openxmlformats.org/officeDocument/2006/customXml" ds:itemID="{619B64B9-D512-4AC7-B437-C7BD1BE408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3dbf7c-593f-449b-b67e-6fd9a2803dca"/>
    <ds:schemaRef ds:uri="f1fc88cf-6591-4e52-975e-5c95f0d130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B10062 PP Templates JL v 15</Template>
  <TotalTime>3</TotalTime>
  <Words>687</Words>
  <Application>Microsoft Office PowerPoint</Application>
  <PresentationFormat>On-screen Show (4:3)</PresentationFormat>
  <Paragraphs>64</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Arial,Sans-Serif</vt:lpstr>
      <vt:lpstr>Effra</vt:lpstr>
      <vt:lpstr>Effra Heavy</vt:lpstr>
      <vt:lpstr>Rdg Vesta</vt:lpstr>
      <vt:lpstr>B10062 PP Templates JL v 15</vt:lpstr>
      <vt:lpstr>PowerPoint Presentation</vt:lpstr>
      <vt:lpstr>PowerPoint Presentation</vt:lpstr>
      <vt:lpstr>PowerPoint Presentation</vt:lpstr>
      <vt:lpstr>PowerPoint Presentation</vt:lpstr>
    </vt:vector>
  </TitlesOfParts>
  <Company>PricewaterhouseCoopers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Manders</dc:creator>
  <cp:lastModifiedBy>Lisa Powles</cp:lastModifiedBy>
  <cp:revision>784</cp:revision>
  <cp:lastPrinted>2015-01-14T16:56:44Z</cp:lastPrinted>
  <dcterms:created xsi:type="dcterms:W3CDTF">2014-09-25T08:02:04Z</dcterms:created>
  <dcterms:modified xsi:type="dcterms:W3CDTF">2022-12-09T09:28:56Z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0x01010066EE8E5BA5CFE440ACB43C7B9114C907</vt:lpwstr>
  </property>
</Properties>
</file>