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717" r:id="rId5"/>
  </p:sldMasterIdLst>
  <p:notesMasterIdLst>
    <p:notesMasterId r:id="rId20"/>
  </p:notesMasterIdLst>
  <p:handoutMasterIdLst>
    <p:handoutMasterId r:id="rId21"/>
  </p:handoutMasterIdLst>
  <p:sldIdLst>
    <p:sldId id="265" r:id="rId6"/>
    <p:sldId id="303" r:id="rId7"/>
    <p:sldId id="304" r:id="rId8"/>
    <p:sldId id="305" r:id="rId9"/>
    <p:sldId id="307" r:id="rId10"/>
    <p:sldId id="308" r:id="rId11"/>
    <p:sldId id="306" r:id="rId12"/>
    <p:sldId id="314" r:id="rId13"/>
    <p:sldId id="297" r:id="rId14"/>
    <p:sldId id="298" r:id="rId15"/>
    <p:sldId id="282" r:id="rId16"/>
    <p:sldId id="299" r:id="rId17"/>
    <p:sldId id="300" r:id="rId18"/>
    <p:sldId id="301" r:id="rId19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16BBF6-0C3B-4D38-80BE-F907FEEF8731}">
          <p14:sldIdLst>
            <p14:sldId id="265"/>
            <p14:sldId id="303"/>
            <p14:sldId id="304"/>
            <p14:sldId id="305"/>
            <p14:sldId id="307"/>
            <p14:sldId id="308"/>
            <p14:sldId id="306"/>
          </p14:sldIdLst>
        </p14:section>
        <p14:section name="Unified Communications Project" id="{7B4045BE-C7EF-46FE-A970-16C6DADB9DA5}">
          <p14:sldIdLst>
            <p14:sldId id="314"/>
            <p14:sldId id="297"/>
            <p14:sldId id="298"/>
            <p14:sldId id="282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15E11-AFF5-4F59-811B-957584186935}" v="638" dt="2019-10-29T09:13:14.697"/>
    <p1510:client id="{EFA02D65-3FDF-1009-D817-B76A87B571DD}" v="8" dt="2019-10-29T08:55:38.034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Robinson" userId="S::j.j.robinson@reading.ac.uk::bb538703-ccb9-4a80-a0a3-cb4c42db88f4" providerId="AD" clId="Web-{000F30B3-47F9-49E1-9680-01F66AD72B69}"/>
    <pc:docChg chg="modSld">
      <pc:chgData name="Jocelyn Robinson" userId="S::j.j.robinson@reading.ac.uk::bb538703-ccb9-4a80-a0a3-cb4c42db88f4" providerId="AD" clId="Web-{000F30B3-47F9-49E1-9680-01F66AD72B69}" dt="2019-10-17T15:20:38.382" v="3" actId="20577"/>
      <pc:docMkLst>
        <pc:docMk/>
      </pc:docMkLst>
      <pc:sldChg chg="modSp">
        <pc:chgData name="Jocelyn Robinson" userId="S::j.j.robinson@reading.ac.uk::bb538703-ccb9-4a80-a0a3-cb4c42db88f4" providerId="AD" clId="Web-{000F30B3-47F9-49E1-9680-01F66AD72B69}" dt="2019-10-17T15:20:38.382" v="3" actId="20577"/>
        <pc:sldMkLst>
          <pc:docMk/>
          <pc:sldMk cId="1279729491" sldId="302"/>
        </pc:sldMkLst>
        <pc:spChg chg="mod">
          <ac:chgData name="Jocelyn Robinson" userId="S::j.j.robinson@reading.ac.uk::bb538703-ccb9-4a80-a0a3-cb4c42db88f4" providerId="AD" clId="Web-{000F30B3-47F9-49E1-9680-01F66AD72B69}" dt="2019-10-17T15:20:38.382" v="3" actId="20577"/>
          <ac:spMkLst>
            <pc:docMk/>
            <pc:sldMk cId="1279729491" sldId="302"/>
            <ac:spMk id="2" creationId="{00000000-0000-0000-0000-000000000000}"/>
          </ac:spMkLst>
        </pc:spChg>
        <pc:spChg chg="mod">
          <ac:chgData name="Jocelyn Robinson" userId="S::j.j.robinson@reading.ac.uk::bb538703-ccb9-4a80-a0a3-cb4c42db88f4" providerId="AD" clId="Web-{000F30B3-47F9-49E1-9680-01F66AD72B69}" dt="2019-10-17T15:20:35.538" v="2" actId="20577"/>
          <ac:spMkLst>
            <pc:docMk/>
            <pc:sldMk cId="1279729491" sldId="302"/>
            <ac:spMk id="3" creationId="{00000000-0000-0000-0000-000000000000}"/>
          </ac:spMkLst>
        </pc:spChg>
      </pc:sldChg>
    </pc:docChg>
  </pc:docChgLst>
  <pc:docChgLst>
    <pc:chgData name="Stuart Brown" userId="S::stuart.brown@reading.ac.uk::1bba519c-d027-43c0-925c-f0c26793e9dc" providerId="AD" clId="Web-{EFA02D65-3FDF-1009-D817-B76A87B571DD}"/>
    <pc:docChg chg="modSld">
      <pc:chgData name="Stuart Brown" userId="S::stuart.brown@reading.ac.uk::1bba519c-d027-43c0-925c-f0c26793e9dc" providerId="AD" clId="Web-{EFA02D65-3FDF-1009-D817-B76A87B571DD}" dt="2019-10-29T08:55:38.034" v="7" actId="20577"/>
      <pc:docMkLst>
        <pc:docMk/>
      </pc:docMkLst>
      <pc:sldChg chg="modSp">
        <pc:chgData name="Stuart Brown" userId="S::stuart.brown@reading.ac.uk::1bba519c-d027-43c0-925c-f0c26793e9dc" providerId="AD" clId="Web-{EFA02D65-3FDF-1009-D817-B76A87B571DD}" dt="2019-10-29T08:54:24.988" v="2" actId="1076"/>
        <pc:sldMkLst>
          <pc:docMk/>
          <pc:sldMk cId="171812744" sldId="306"/>
        </pc:sldMkLst>
        <pc:spChg chg="mod">
          <ac:chgData name="Stuart Brown" userId="S::stuart.brown@reading.ac.uk::1bba519c-d027-43c0-925c-f0c26793e9dc" providerId="AD" clId="Web-{EFA02D65-3FDF-1009-D817-B76A87B571DD}" dt="2019-10-29T08:54:18.550" v="0" actId="14100"/>
          <ac:spMkLst>
            <pc:docMk/>
            <pc:sldMk cId="171812744" sldId="306"/>
            <ac:spMk id="2" creationId="{00000000-0000-0000-0000-000000000000}"/>
          </ac:spMkLst>
        </pc:spChg>
        <pc:picChg chg="mod">
          <ac:chgData name="Stuart Brown" userId="S::stuart.brown@reading.ac.uk::1bba519c-d027-43c0-925c-f0c26793e9dc" providerId="AD" clId="Web-{EFA02D65-3FDF-1009-D817-B76A87B571DD}" dt="2019-10-29T08:54:22.082" v="1" actId="1076"/>
          <ac:picMkLst>
            <pc:docMk/>
            <pc:sldMk cId="171812744" sldId="306"/>
            <ac:picMk id="5" creationId="{00000000-0000-0000-0000-000000000000}"/>
          </ac:picMkLst>
        </pc:picChg>
        <pc:picChg chg="mod">
          <ac:chgData name="Stuart Brown" userId="S::stuart.brown@reading.ac.uk::1bba519c-d027-43c0-925c-f0c26793e9dc" providerId="AD" clId="Web-{EFA02D65-3FDF-1009-D817-B76A87B571DD}" dt="2019-10-29T08:54:24.988" v="2" actId="1076"/>
          <ac:picMkLst>
            <pc:docMk/>
            <pc:sldMk cId="171812744" sldId="306"/>
            <ac:picMk id="9" creationId="{00000000-0000-0000-0000-000000000000}"/>
          </ac:picMkLst>
        </pc:picChg>
      </pc:sldChg>
      <pc:sldChg chg="modSp">
        <pc:chgData name="Stuart Brown" userId="S::stuart.brown@reading.ac.uk::1bba519c-d027-43c0-925c-f0c26793e9dc" providerId="AD" clId="Web-{EFA02D65-3FDF-1009-D817-B76A87B571DD}" dt="2019-10-29T08:55:38.034" v="7" actId="20577"/>
        <pc:sldMkLst>
          <pc:docMk/>
          <pc:sldMk cId="3974943025" sldId="307"/>
        </pc:sldMkLst>
        <pc:spChg chg="mod">
          <ac:chgData name="Stuart Brown" userId="S::stuart.brown@reading.ac.uk::1bba519c-d027-43c0-925c-f0c26793e9dc" providerId="AD" clId="Web-{EFA02D65-3FDF-1009-D817-B76A87B571DD}" dt="2019-10-29T08:55:38.034" v="7" actId="20577"/>
          <ac:spMkLst>
            <pc:docMk/>
            <pc:sldMk cId="3974943025" sldId="307"/>
            <ac:spMk id="3" creationId="{00000000-0000-0000-0000-000000000000}"/>
          </ac:spMkLst>
        </pc:spChg>
      </pc:sldChg>
    </pc:docChg>
  </pc:docChgLst>
  <pc:docChgLst>
    <pc:chgData name="Jocelyn Robinson" userId="bb538703-ccb9-4a80-a0a3-cb4c42db88f4" providerId="ADAL" clId="{A68A7C60-9891-4EA6-B323-1F74DC41E0D3}"/>
    <pc:docChg chg="delSld modSection">
      <pc:chgData name="Jocelyn Robinson" userId="bb538703-ccb9-4a80-a0a3-cb4c42db88f4" providerId="ADAL" clId="{A68A7C60-9891-4EA6-B323-1F74DC41E0D3}" dt="2019-07-29T14:38:10.726" v="0" actId="2696"/>
      <pc:docMkLst>
        <pc:docMk/>
      </pc:docMkLst>
      <pc:sldChg chg="del">
        <pc:chgData name="Jocelyn Robinson" userId="bb538703-ccb9-4a80-a0a3-cb4c42db88f4" providerId="ADAL" clId="{A68A7C60-9891-4EA6-B323-1F74DC41E0D3}" dt="2019-07-29T14:38:10.726" v="0" actId="2696"/>
        <pc:sldMkLst>
          <pc:docMk/>
          <pc:sldMk cId="757728477" sldId="303"/>
        </pc:sldMkLst>
      </pc:sldChg>
    </pc:docChg>
  </pc:docChgLst>
  <pc:docChgLst>
    <pc:chgData name="Jocelyn Robinson" userId="bb538703-ccb9-4a80-a0a3-cb4c42db88f4" providerId="ADAL" clId="{09E15E11-AFF5-4F59-811B-957584186935}"/>
    <pc:docChg chg="custSel addSld delSld modSld sldOrd modSection">
      <pc:chgData name="Jocelyn Robinson" userId="bb538703-ccb9-4a80-a0a3-cb4c42db88f4" providerId="ADAL" clId="{09E15E11-AFF5-4F59-811B-957584186935}" dt="2019-10-29T10:31:20.113" v="860" actId="6549"/>
      <pc:docMkLst>
        <pc:docMk/>
      </pc:docMkLst>
      <pc:sldChg chg="modSp add">
        <pc:chgData name="Jocelyn Robinson" userId="bb538703-ccb9-4a80-a0a3-cb4c42db88f4" providerId="ADAL" clId="{09E15E11-AFF5-4F59-811B-957584186935}" dt="2019-10-29T09:14:51.550" v="854" actId="20577"/>
        <pc:sldMkLst>
          <pc:docMk/>
          <pc:sldMk cId="4147818561" sldId="282"/>
        </pc:sldMkLst>
        <pc:spChg chg="mod">
          <ac:chgData name="Jocelyn Robinson" userId="bb538703-ccb9-4a80-a0a3-cb4c42db88f4" providerId="ADAL" clId="{09E15E11-AFF5-4F59-811B-957584186935}" dt="2019-10-29T09:14:51.550" v="854" actId="20577"/>
          <ac:spMkLst>
            <pc:docMk/>
            <pc:sldMk cId="4147818561" sldId="282"/>
            <ac:spMk id="121" creationId="{713079EE-894F-4FCE-A076-2C4EC808B4EA}"/>
          </ac:spMkLst>
        </pc:spChg>
      </pc:sldChg>
      <pc:sldChg chg="modSp del">
        <pc:chgData name="Jocelyn Robinson" userId="bb538703-ccb9-4a80-a0a3-cb4c42db88f4" providerId="ADAL" clId="{09E15E11-AFF5-4F59-811B-957584186935}" dt="2019-10-16T12:43:47.340" v="465" actId="2696"/>
        <pc:sldMkLst>
          <pc:docMk/>
          <pc:sldMk cId="2419868572" sldId="295"/>
        </pc:sldMkLst>
        <pc:spChg chg="mod">
          <ac:chgData name="Jocelyn Robinson" userId="bb538703-ccb9-4a80-a0a3-cb4c42db88f4" providerId="ADAL" clId="{09E15E11-AFF5-4F59-811B-957584186935}" dt="2019-10-16T09:28:18.083" v="81" actId="255"/>
          <ac:spMkLst>
            <pc:docMk/>
            <pc:sldMk cId="2419868572" sldId="295"/>
            <ac:spMk id="2" creationId="{00000000-0000-0000-0000-000000000000}"/>
          </ac:spMkLst>
        </pc:spChg>
      </pc:sldChg>
      <pc:sldChg chg="modSp del modAnim">
        <pc:chgData name="Jocelyn Robinson" userId="bb538703-ccb9-4a80-a0a3-cb4c42db88f4" providerId="ADAL" clId="{09E15E11-AFF5-4F59-811B-957584186935}" dt="2019-10-29T09:14:18.163" v="815" actId="2696"/>
        <pc:sldMkLst>
          <pc:docMk/>
          <pc:sldMk cId="2199192103" sldId="296"/>
        </pc:sldMkLst>
        <pc:spChg chg="mod">
          <ac:chgData name="Jocelyn Robinson" userId="bb538703-ccb9-4a80-a0a3-cb4c42db88f4" providerId="ADAL" clId="{09E15E11-AFF5-4F59-811B-957584186935}" dt="2019-10-16T12:47:36.735" v="567" actId="20577"/>
          <ac:spMkLst>
            <pc:docMk/>
            <pc:sldMk cId="2199192103" sldId="296"/>
            <ac:spMk id="3" creationId="{00000000-0000-0000-0000-000000000000}"/>
          </ac:spMkLst>
        </pc:spChg>
      </pc:sldChg>
      <pc:sldChg chg="modSp">
        <pc:chgData name="Jocelyn Robinson" userId="bb538703-ccb9-4a80-a0a3-cb4c42db88f4" providerId="ADAL" clId="{09E15E11-AFF5-4F59-811B-957584186935}" dt="2019-10-16T09:28:39.356" v="118" actId="20577"/>
        <pc:sldMkLst>
          <pc:docMk/>
          <pc:sldMk cId="360671628" sldId="297"/>
        </pc:sldMkLst>
        <pc:spChg chg="mod">
          <ac:chgData name="Jocelyn Robinson" userId="bb538703-ccb9-4a80-a0a3-cb4c42db88f4" providerId="ADAL" clId="{09E15E11-AFF5-4F59-811B-957584186935}" dt="2019-10-16T09:28:39.356" v="118" actId="20577"/>
          <ac:spMkLst>
            <pc:docMk/>
            <pc:sldMk cId="360671628" sldId="297"/>
            <ac:spMk id="3" creationId="{00000000-0000-0000-0000-000000000000}"/>
          </ac:spMkLst>
        </pc:spChg>
      </pc:sldChg>
      <pc:sldChg chg="modSp modAnim">
        <pc:chgData name="Jocelyn Robinson" userId="bb538703-ccb9-4a80-a0a3-cb4c42db88f4" providerId="ADAL" clId="{09E15E11-AFF5-4F59-811B-957584186935}" dt="2019-10-16T12:46:20.278" v="512" actId="255"/>
        <pc:sldMkLst>
          <pc:docMk/>
          <pc:sldMk cId="1884844446" sldId="298"/>
        </pc:sldMkLst>
        <pc:spChg chg="mod">
          <ac:chgData name="Jocelyn Robinson" userId="bb538703-ccb9-4a80-a0a3-cb4c42db88f4" providerId="ADAL" clId="{09E15E11-AFF5-4F59-811B-957584186935}" dt="2019-10-16T12:46:20.278" v="512" actId="255"/>
          <ac:spMkLst>
            <pc:docMk/>
            <pc:sldMk cId="1884844446" sldId="298"/>
            <ac:spMk id="3" creationId="{00000000-0000-0000-0000-000000000000}"/>
          </ac:spMkLst>
        </pc:spChg>
      </pc:sldChg>
      <pc:sldChg chg="modSp">
        <pc:chgData name="Jocelyn Robinson" userId="bb538703-ccb9-4a80-a0a3-cb4c42db88f4" providerId="ADAL" clId="{09E15E11-AFF5-4F59-811B-957584186935}" dt="2019-10-29T10:31:20.113" v="860" actId="6549"/>
        <pc:sldMkLst>
          <pc:docMk/>
          <pc:sldMk cId="1556519578" sldId="299"/>
        </pc:sldMkLst>
        <pc:spChg chg="mod">
          <ac:chgData name="Jocelyn Robinson" userId="bb538703-ccb9-4a80-a0a3-cb4c42db88f4" providerId="ADAL" clId="{09E15E11-AFF5-4F59-811B-957584186935}" dt="2019-10-29T10:31:20.113" v="860" actId="6549"/>
          <ac:spMkLst>
            <pc:docMk/>
            <pc:sldMk cId="1556519578" sldId="299"/>
            <ac:spMk id="3" creationId="{00000000-0000-0000-0000-000000000000}"/>
          </ac:spMkLst>
        </pc:spChg>
      </pc:sldChg>
      <pc:sldChg chg="modSp">
        <pc:chgData name="Jocelyn Robinson" userId="bb538703-ccb9-4a80-a0a3-cb4c42db88f4" providerId="ADAL" clId="{09E15E11-AFF5-4F59-811B-957584186935}" dt="2019-10-16T12:47:05.684" v="529" actId="20577"/>
        <pc:sldMkLst>
          <pc:docMk/>
          <pc:sldMk cId="1225248430" sldId="300"/>
        </pc:sldMkLst>
        <pc:spChg chg="mod">
          <ac:chgData name="Jocelyn Robinson" userId="bb538703-ccb9-4a80-a0a3-cb4c42db88f4" providerId="ADAL" clId="{09E15E11-AFF5-4F59-811B-957584186935}" dt="2019-10-16T12:47:05.684" v="529" actId="20577"/>
          <ac:spMkLst>
            <pc:docMk/>
            <pc:sldMk cId="1225248430" sldId="300"/>
            <ac:spMk id="3" creationId="{00000000-0000-0000-0000-000000000000}"/>
          </ac:spMkLst>
        </pc:spChg>
      </pc:sldChg>
      <pc:sldChg chg="modSp">
        <pc:chgData name="Jocelyn Robinson" userId="bb538703-ccb9-4a80-a0a3-cb4c42db88f4" providerId="ADAL" clId="{09E15E11-AFF5-4F59-811B-957584186935}" dt="2019-10-16T09:41:26.128" v="325" actId="20577"/>
        <pc:sldMkLst>
          <pc:docMk/>
          <pc:sldMk cId="1787539601" sldId="301"/>
        </pc:sldMkLst>
        <pc:spChg chg="mod">
          <ac:chgData name="Jocelyn Robinson" userId="bb538703-ccb9-4a80-a0a3-cb4c42db88f4" providerId="ADAL" clId="{09E15E11-AFF5-4F59-811B-957584186935}" dt="2019-10-16T09:41:26.128" v="325" actId="20577"/>
          <ac:spMkLst>
            <pc:docMk/>
            <pc:sldMk cId="1787539601" sldId="301"/>
            <ac:spMk id="3" creationId="{00000000-0000-0000-0000-000000000000}"/>
          </ac:spMkLst>
        </pc:spChg>
      </pc:sldChg>
      <pc:sldChg chg="modSp add del">
        <pc:chgData name="Jocelyn Robinson" userId="bb538703-ccb9-4a80-a0a3-cb4c42db88f4" providerId="ADAL" clId="{09E15E11-AFF5-4F59-811B-957584186935}" dt="2019-10-29T09:15:53.692" v="855" actId="2696"/>
        <pc:sldMkLst>
          <pc:docMk/>
          <pc:sldMk cId="1279729491" sldId="302"/>
        </pc:sldMkLst>
        <pc:spChg chg="mod">
          <ac:chgData name="Jocelyn Robinson" userId="bb538703-ccb9-4a80-a0a3-cb4c42db88f4" providerId="ADAL" clId="{09E15E11-AFF5-4F59-811B-957584186935}" dt="2019-10-16T09:26:08.909" v="56" actId="6549"/>
          <ac:spMkLst>
            <pc:docMk/>
            <pc:sldMk cId="1279729491" sldId="302"/>
            <ac:spMk id="3" creationId="{00000000-0000-0000-0000-000000000000}"/>
          </ac:spMkLst>
        </pc:spChg>
      </pc:sldChg>
      <pc:sldChg chg="add del ord">
        <pc:chgData name="Jocelyn Robinson" userId="bb538703-ccb9-4a80-a0a3-cb4c42db88f4" providerId="ADAL" clId="{09E15E11-AFF5-4F59-811B-957584186935}" dt="2019-10-16T09:22:49.623" v="7" actId="2696"/>
        <pc:sldMkLst>
          <pc:docMk/>
          <pc:sldMk cId="2720869824" sldId="309"/>
        </pc:sldMkLst>
      </pc:sldChg>
      <pc:sldChg chg="modSp add del ord">
        <pc:chgData name="Jocelyn Robinson" userId="bb538703-ccb9-4a80-a0a3-cb4c42db88f4" providerId="ADAL" clId="{09E15E11-AFF5-4F59-811B-957584186935}" dt="2019-10-29T09:15:56.716" v="857" actId="2696"/>
        <pc:sldMkLst>
          <pc:docMk/>
          <pc:sldMk cId="2213684094" sldId="310"/>
        </pc:sldMkLst>
        <pc:spChg chg="mod">
          <ac:chgData name="Jocelyn Robinson" userId="bb538703-ccb9-4a80-a0a3-cb4c42db88f4" providerId="ADAL" clId="{09E15E11-AFF5-4F59-811B-957584186935}" dt="2019-10-17T15:25:50.982" v="762" actId="20577"/>
          <ac:spMkLst>
            <pc:docMk/>
            <pc:sldMk cId="2213684094" sldId="310"/>
            <ac:spMk id="3" creationId="{00000000-0000-0000-0000-000000000000}"/>
          </ac:spMkLst>
        </pc:spChg>
      </pc:sldChg>
      <pc:sldChg chg="modSp add del ord">
        <pc:chgData name="Jocelyn Robinson" userId="bb538703-ccb9-4a80-a0a3-cb4c42db88f4" providerId="ADAL" clId="{09E15E11-AFF5-4F59-811B-957584186935}" dt="2019-10-29T09:15:55.248" v="856" actId="2696"/>
        <pc:sldMkLst>
          <pc:docMk/>
          <pc:sldMk cId="489186523" sldId="311"/>
        </pc:sldMkLst>
        <pc:spChg chg="mod">
          <ac:chgData name="Jocelyn Robinson" userId="bb538703-ccb9-4a80-a0a3-cb4c42db88f4" providerId="ADAL" clId="{09E15E11-AFF5-4F59-811B-957584186935}" dt="2019-10-17T15:24:37.317" v="756" actId="20577"/>
          <ac:spMkLst>
            <pc:docMk/>
            <pc:sldMk cId="489186523" sldId="311"/>
            <ac:spMk id="3" creationId="{00000000-0000-0000-0000-000000000000}"/>
          </ac:spMkLst>
        </pc:spChg>
      </pc:sldChg>
      <pc:sldChg chg="modSp add del">
        <pc:chgData name="Jocelyn Robinson" userId="bb538703-ccb9-4a80-a0a3-cb4c42db88f4" providerId="ADAL" clId="{09E15E11-AFF5-4F59-811B-957584186935}" dt="2019-10-29T09:15:57.937" v="858" actId="2696"/>
        <pc:sldMkLst>
          <pc:docMk/>
          <pc:sldMk cId="2616265355" sldId="312"/>
        </pc:sldMkLst>
        <pc:spChg chg="mod">
          <ac:chgData name="Jocelyn Robinson" userId="bb538703-ccb9-4a80-a0a3-cb4c42db88f4" providerId="ADAL" clId="{09E15E11-AFF5-4F59-811B-957584186935}" dt="2019-10-17T15:27:32.186" v="783" actId="20577"/>
          <ac:spMkLst>
            <pc:docMk/>
            <pc:sldMk cId="2616265355" sldId="312"/>
            <ac:spMk id="3" creationId="{00000000-0000-0000-0000-000000000000}"/>
          </ac:spMkLst>
        </pc:spChg>
      </pc:sldChg>
      <pc:sldChg chg="add del ord">
        <pc:chgData name="Jocelyn Robinson" userId="bb538703-ccb9-4a80-a0a3-cb4c42db88f4" providerId="ADAL" clId="{09E15E11-AFF5-4F59-811B-957584186935}" dt="2019-10-16T09:55:25.488" v="436" actId="2696"/>
        <pc:sldMkLst>
          <pc:docMk/>
          <pc:sldMk cId="684497453" sldId="313"/>
        </pc:sldMkLst>
      </pc:sldChg>
      <pc:sldChg chg="addSp delSp modSp add">
        <pc:chgData name="Jocelyn Robinson" userId="bb538703-ccb9-4a80-a0a3-cb4c42db88f4" providerId="ADAL" clId="{09E15E11-AFF5-4F59-811B-957584186935}" dt="2019-10-16T12:44:27.999" v="474" actId="1076"/>
        <pc:sldMkLst>
          <pc:docMk/>
          <pc:sldMk cId="1517987720" sldId="314"/>
        </pc:sldMkLst>
        <pc:spChg chg="mod">
          <ac:chgData name="Jocelyn Robinson" userId="bb538703-ccb9-4a80-a0a3-cb4c42db88f4" providerId="ADAL" clId="{09E15E11-AFF5-4F59-811B-957584186935}" dt="2019-10-16T09:55:16.333" v="435" actId="3062"/>
          <ac:spMkLst>
            <pc:docMk/>
            <pc:sldMk cId="1517987720" sldId="314"/>
            <ac:spMk id="2" creationId="{FD0FECCA-CF53-498F-B1E2-1EF48C58D058}"/>
          </ac:spMkLst>
        </pc:spChg>
        <pc:spChg chg="mod">
          <ac:chgData name="Jocelyn Robinson" userId="bb538703-ccb9-4a80-a0a3-cb4c42db88f4" providerId="ADAL" clId="{09E15E11-AFF5-4F59-811B-957584186935}" dt="2019-10-16T09:50:37.214" v="401" actId="20577"/>
          <ac:spMkLst>
            <pc:docMk/>
            <pc:sldMk cId="1517987720" sldId="314"/>
            <ac:spMk id="3" creationId="{517717DD-2E5C-49F7-8814-0AF9C1D82731}"/>
          </ac:spMkLst>
        </pc:spChg>
        <pc:spChg chg="add mod">
          <ac:chgData name="Jocelyn Robinson" userId="bb538703-ccb9-4a80-a0a3-cb4c42db88f4" providerId="ADAL" clId="{09E15E11-AFF5-4F59-811B-957584186935}" dt="2019-10-16T12:44:00.718" v="469" actId="6549"/>
          <ac:spMkLst>
            <pc:docMk/>
            <pc:sldMk cId="1517987720" sldId="314"/>
            <ac:spMk id="4" creationId="{B07FAD0D-2691-4506-82A1-2B995967D618}"/>
          </ac:spMkLst>
        </pc:spChg>
        <pc:spChg chg="add mod">
          <ac:chgData name="Jocelyn Robinson" userId="bb538703-ccb9-4a80-a0a3-cb4c42db88f4" providerId="ADAL" clId="{09E15E11-AFF5-4F59-811B-957584186935}" dt="2019-10-16T12:44:15.317" v="473" actId="1076"/>
          <ac:spMkLst>
            <pc:docMk/>
            <pc:sldMk cId="1517987720" sldId="314"/>
            <ac:spMk id="5" creationId="{69FDCF5B-2677-4341-B665-C549309C8C05}"/>
          </ac:spMkLst>
        </pc:spChg>
        <pc:spChg chg="add del mod">
          <ac:chgData name="Jocelyn Robinson" userId="bb538703-ccb9-4a80-a0a3-cb4c42db88f4" providerId="ADAL" clId="{09E15E11-AFF5-4F59-811B-957584186935}" dt="2019-10-16T12:44:08.079" v="471" actId="478"/>
          <ac:spMkLst>
            <pc:docMk/>
            <pc:sldMk cId="1517987720" sldId="314"/>
            <ac:spMk id="6" creationId="{3162C1F1-85C2-4331-B161-FA1436774A08}"/>
          </ac:spMkLst>
        </pc:spChg>
        <pc:spChg chg="add mod">
          <ac:chgData name="Jocelyn Robinson" userId="bb538703-ccb9-4a80-a0a3-cb4c42db88f4" providerId="ADAL" clId="{09E15E11-AFF5-4F59-811B-957584186935}" dt="2019-10-16T12:44:27.999" v="474" actId="1076"/>
          <ac:spMkLst>
            <pc:docMk/>
            <pc:sldMk cId="1517987720" sldId="314"/>
            <ac:spMk id="7" creationId="{31891E54-4ABC-4F77-B65B-B627588B55D0}"/>
          </ac:spMkLst>
        </pc:spChg>
      </pc:sldChg>
      <pc:sldChg chg="del">
        <pc:chgData name="Jocelyn Robinson" userId="bb538703-ccb9-4a80-a0a3-cb4c42db88f4" providerId="ADAL" clId="{09E15E11-AFF5-4F59-811B-957584186935}" dt="2019-10-17T15:27:51.612" v="785" actId="2696"/>
        <pc:sldMkLst>
          <pc:docMk/>
          <pc:sldMk cId="3413737930" sldId="315"/>
        </pc:sldMkLst>
      </pc:sldChg>
      <pc:sldChg chg="add del">
        <pc:chgData name="Jocelyn Robinson" userId="bb538703-ccb9-4a80-a0a3-cb4c42db88f4" providerId="ADAL" clId="{09E15E11-AFF5-4F59-811B-957584186935}" dt="2019-10-29T09:13:18.923" v="814" actId="2696"/>
        <pc:sldMkLst>
          <pc:docMk/>
          <pc:sldMk cId="3590516038" sldId="315"/>
        </pc:sldMkLst>
      </pc:sldChg>
      <pc:sldChg chg="del">
        <pc:chgData name="Jocelyn Robinson" userId="bb538703-ccb9-4a80-a0a3-cb4c42db88f4" providerId="ADAL" clId="{09E15E11-AFF5-4F59-811B-957584186935}" dt="2019-10-17T15:26:02.671" v="763" actId="2696"/>
        <pc:sldMkLst>
          <pc:docMk/>
          <pc:sldMk cId="974088234" sldId="316"/>
        </pc:sldMkLst>
      </pc:sldChg>
      <pc:sldChg chg="del">
        <pc:chgData name="Jocelyn Robinson" userId="bb538703-ccb9-4a80-a0a3-cb4c42db88f4" providerId="ADAL" clId="{09E15E11-AFF5-4F59-811B-957584186935}" dt="2019-10-17T15:27:41.132" v="784" actId="2696"/>
        <pc:sldMkLst>
          <pc:docMk/>
          <pc:sldMk cId="240838613" sldId="317"/>
        </pc:sldMkLst>
      </pc:sldChg>
    </pc:docChg>
  </pc:docChgLst>
  <pc:docChgLst>
    <pc:chgData name="Jocelyn Robinson" userId="bb538703-ccb9-4a80-a0a3-cb4c42db88f4" providerId="ADAL" clId="{B24C5A73-0E47-4907-87E3-3B7E58FF9752}"/>
    <pc:docChg chg="custSel mod addSld delSld modSld sldOrd">
      <pc:chgData name="Jocelyn Robinson" userId="bb538703-ccb9-4a80-a0a3-cb4c42db88f4" providerId="ADAL" clId="{B24C5A73-0E47-4907-87E3-3B7E58FF9752}" dt="2019-09-23T13:25:40.162" v="47" actId="14100"/>
      <pc:docMkLst>
        <pc:docMk/>
      </pc:docMkLst>
      <pc:sldChg chg="add del ord">
        <pc:chgData name="Jocelyn Robinson" userId="bb538703-ccb9-4a80-a0a3-cb4c42db88f4" providerId="ADAL" clId="{B24C5A73-0E47-4907-87E3-3B7E58FF9752}" dt="2019-09-23T13:07:13.168" v="3"/>
        <pc:sldMkLst>
          <pc:docMk/>
          <pc:sldMk cId="3372149271" sldId="302"/>
        </pc:sldMkLst>
      </pc:sldChg>
      <pc:sldChg chg="addSp delSp modSp add ord">
        <pc:chgData name="Jocelyn Robinson" userId="bb538703-ccb9-4a80-a0a3-cb4c42db88f4" providerId="ADAL" clId="{B24C5A73-0E47-4907-87E3-3B7E58FF9752}" dt="2019-09-23T13:19:17.397" v="19"/>
        <pc:sldMkLst>
          <pc:docMk/>
          <pc:sldMk cId="4020992243" sldId="302"/>
        </pc:sldMkLst>
        <pc:spChg chg="mod">
          <ac:chgData name="Jocelyn Robinson" userId="bb538703-ccb9-4a80-a0a3-cb4c42db88f4" providerId="ADAL" clId="{B24C5A73-0E47-4907-87E3-3B7E58FF9752}" dt="2019-09-23T13:19:17.397" v="19"/>
          <ac:spMkLst>
            <pc:docMk/>
            <pc:sldMk cId="4020992243" sldId="302"/>
            <ac:spMk id="2" creationId="{0AF631D8-C8BA-4526-B28D-E1029D1B6DA7}"/>
          </ac:spMkLst>
        </pc:spChg>
        <pc:spChg chg="del">
          <ac:chgData name="Jocelyn Robinson" userId="bb538703-ccb9-4a80-a0a3-cb4c42db88f4" providerId="ADAL" clId="{B24C5A73-0E47-4907-87E3-3B7E58FF9752}" dt="2019-09-23T13:18:45.144" v="18"/>
          <ac:spMkLst>
            <pc:docMk/>
            <pc:sldMk cId="4020992243" sldId="302"/>
            <ac:spMk id="3" creationId="{4A1BB2EC-D17E-47E7-B4C6-55C24F29F107}"/>
          </ac:spMkLst>
        </pc:spChg>
        <pc:picChg chg="add mod">
          <ac:chgData name="Jocelyn Robinson" userId="bb538703-ccb9-4a80-a0a3-cb4c42db88f4" providerId="ADAL" clId="{B24C5A73-0E47-4907-87E3-3B7E58FF9752}" dt="2019-09-23T13:18:45.144" v="18"/>
          <ac:picMkLst>
            <pc:docMk/>
            <pc:sldMk cId="4020992243" sldId="302"/>
            <ac:picMk id="4" creationId="{1D15E88C-45C9-4BB1-8929-906A1BFFE01E}"/>
          </ac:picMkLst>
        </pc:picChg>
      </pc:sldChg>
      <pc:sldChg chg="addSp delSp modSp add mod setBg modClrScheme chgLayout">
        <pc:chgData name="Jocelyn Robinson" userId="bb538703-ccb9-4a80-a0a3-cb4c42db88f4" providerId="ADAL" clId="{B24C5A73-0E47-4907-87E3-3B7E58FF9752}" dt="2019-09-23T13:24:58.342" v="42" actId="26606"/>
        <pc:sldMkLst>
          <pc:docMk/>
          <pc:sldMk cId="1923978241" sldId="303"/>
        </pc:sldMkLst>
        <pc:spChg chg="del mod">
          <ac:chgData name="Jocelyn Robinson" userId="bb538703-ccb9-4a80-a0a3-cb4c42db88f4" providerId="ADAL" clId="{B24C5A73-0E47-4907-87E3-3B7E58FF9752}" dt="2019-09-23T13:24:58.342" v="42" actId="26606"/>
          <ac:spMkLst>
            <pc:docMk/>
            <pc:sldMk cId="1923978241" sldId="303"/>
            <ac:spMk id="2" creationId="{60249653-FD35-4B07-87F5-659D961F8D83}"/>
          </ac:spMkLst>
        </pc:spChg>
        <pc:spChg chg="del">
          <ac:chgData name="Jocelyn Robinson" userId="bb538703-ccb9-4a80-a0a3-cb4c42db88f4" providerId="ADAL" clId="{B24C5A73-0E47-4907-87E3-3B7E58FF9752}" dt="2019-09-23T13:24:15.562" v="39"/>
          <ac:spMkLst>
            <pc:docMk/>
            <pc:sldMk cId="1923978241" sldId="303"/>
            <ac:spMk id="3" creationId="{35516B75-6822-482C-9B10-0C66745F3527}"/>
          </ac:spMkLst>
        </pc:spChg>
        <pc:spChg chg="add mod">
          <ac:chgData name="Jocelyn Robinson" userId="bb538703-ccb9-4a80-a0a3-cb4c42db88f4" providerId="ADAL" clId="{B24C5A73-0E47-4907-87E3-3B7E58FF9752}" dt="2019-09-23T13:24:58.342" v="42" actId="26606"/>
          <ac:spMkLst>
            <pc:docMk/>
            <pc:sldMk cId="1923978241" sldId="303"/>
            <ac:spMk id="9" creationId="{52412610-3FC6-4923-BDB9-724F663BC66D}"/>
          </ac:spMkLst>
        </pc:spChg>
        <pc:picChg chg="add mod">
          <ac:chgData name="Jocelyn Robinson" userId="bb538703-ccb9-4a80-a0a3-cb4c42db88f4" providerId="ADAL" clId="{B24C5A73-0E47-4907-87E3-3B7E58FF9752}" dt="2019-09-23T13:24:58.342" v="42" actId="26606"/>
          <ac:picMkLst>
            <pc:docMk/>
            <pc:sldMk cId="1923978241" sldId="303"/>
            <ac:picMk id="4" creationId="{DE5A4CC8-E366-4515-822D-3665F9BC9EA9}"/>
          </ac:picMkLst>
        </pc:picChg>
      </pc:sldChg>
      <pc:sldChg chg="addSp delSp modSp add mod setBg modClrScheme chgLayout">
        <pc:chgData name="Jocelyn Robinson" userId="bb538703-ccb9-4a80-a0a3-cb4c42db88f4" providerId="ADAL" clId="{B24C5A73-0E47-4907-87E3-3B7E58FF9752}" dt="2019-09-23T13:25:40.162" v="47" actId="14100"/>
        <pc:sldMkLst>
          <pc:docMk/>
          <pc:sldMk cId="70178960" sldId="304"/>
        </pc:sldMkLst>
        <pc:spChg chg="mod">
          <ac:chgData name="Jocelyn Robinson" userId="bb538703-ccb9-4a80-a0a3-cb4c42db88f4" providerId="ADAL" clId="{B24C5A73-0E47-4907-87E3-3B7E58FF9752}" dt="2019-09-23T13:25:20.143" v="44" actId="26606"/>
          <ac:spMkLst>
            <pc:docMk/>
            <pc:sldMk cId="70178960" sldId="304"/>
            <ac:spMk id="2" creationId="{22D177D9-C63B-4FC0-99BB-EE5537460B10}"/>
          </ac:spMkLst>
        </pc:spChg>
        <pc:spChg chg="del">
          <ac:chgData name="Jocelyn Robinson" userId="bb538703-ccb9-4a80-a0a3-cb4c42db88f4" providerId="ADAL" clId="{B24C5A73-0E47-4907-87E3-3B7E58FF9752}" dt="2019-09-23T13:25:20.143" v="44" actId="26606"/>
          <ac:spMkLst>
            <pc:docMk/>
            <pc:sldMk cId="70178960" sldId="304"/>
            <ac:spMk id="3" creationId="{971D620E-8C6D-499F-8B55-F924AD762253}"/>
          </ac:spMkLst>
        </pc:spChg>
        <pc:spChg chg="add del mod">
          <ac:chgData name="Jocelyn Robinson" userId="bb538703-ccb9-4a80-a0a3-cb4c42db88f4" providerId="ADAL" clId="{B24C5A73-0E47-4907-87E3-3B7E58FF9752}" dt="2019-09-23T13:25:34.437" v="45"/>
          <ac:spMkLst>
            <pc:docMk/>
            <pc:sldMk cId="70178960" sldId="304"/>
            <ac:spMk id="8" creationId="{1C5E0F5A-366E-4EF0-9CF4-076003C5CD7F}"/>
          </ac:spMkLst>
        </pc:spChg>
        <pc:picChg chg="add mod">
          <ac:chgData name="Jocelyn Robinson" userId="bb538703-ccb9-4a80-a0a3-cb4c42db88f4" providerId="ADAL" clId="{B24C5A73-0E47-4907-87E3-3B7E58FF9752}" dt="2019-09-23T13:25:40.162" v="47" actId="14100"/>
          <ac:picMkLst>
            <pc:docMk/>
            <pc:sldMk cId="70178960" sldId="304"/>
            <ac:picMk id="4" creationId="{8DAE681B-F5FF-4D37-9008-10F522A66236}"/>
          </ac:picMkLst>
        </pc:picChg>
      </pc:sldChg>
    </pc:docChg>
  </pc:docChgLst>
  <pc:docChgLst>
    <pc:chgData name="Stuart Brown" userId="S::stuart.brown@reading.ac.uk::1bba519c-d027-43c0-925c-f0c26793e9dc" providerId="AD" clId="Web-{7A0F6236-3261-4D3D-9368-B93F5E589A50}"/>
    <pc:docChg chg="addSld delSld modSld sldOrd modSection">
      <pc:chgData name="Stuart Brown" userId="S::stuart.brown@reading.ac.uk::1bba519c-d027-43c0-925c-f0c26793e9dc" providerId="AD" clId="Web-{7A0F6236-3261-4D3D-9368-B93F5E589A50}" dt="2019-10-14T18:26:53.865" v="193"/>
      <pc:docMkLst>
        <pc:docMk/>
      </pc:docMkLst>
      <pc:sldChg chg="addSp delSp modSp add ord replId">
        <pc:chgData name="Stuart Brown" userId="S::stuart.brown@reading.ac.uk::1bba519c-d027-43c0-925c-f0c26793e9dc" providerId="AD" clId="Web-{7A0F6236-3261-4D3D-9368-B93F5E589A50}" dt="2019-10-14T16:00:32.184" v="185" actId="20577"/>
        <pc:sldMkLst>
          <pc:docMk/>
          <pc:sldMk cId="3984089331" sldId="302"/>
        </pc:sldMkLst>
        <pc:spChg chg="mod">
          <ac:chgData name="Stuart Brown" userId="S::stuart.brown@reading.ac.uk::1bba519c-d027-43c0-925c-f0c26793e9dc" providerId="AD" clId="Web-{7A0F6236-3261-4D3D-9368-B93F5E589A50}" dt="2019-10-14T15:54:51.057" v="35" actId="20577"/>
          <ac:spMkLst>
            <pc:docMk/>
            <pc:sldMk cId="3984089331" sldId="302"/>
            <ac:spMk id="2" creationId="{00000000-0000-0000-0000-000000000000}"/>
          </ac:spMkLst>
        </pc:spChg>
        <pc:spChg chg="mod">
          <ac:chgData name="Stuart Brown" userId="S::stuart.brown@reading.ac.uk::1bba519c-d027-43c0-925c-f0c26793e9dc" providerId="AD" clId="Web-{7A0F6236-3261-4D3D-9368-B93F5E589A50}" dt="2019-10-14T16:00:32.184" v="185" actId="20577"/>
          <ac:spMkLst>
            <pc:docMk/>
            <pc:sldMk cId="3984089331" sldId="302"/>
            <ac:spMk id="3" creationId="{00000000-0000-0000-0000-000000000000}"/>
          </ac:spMkLst>
        </pc:spChg>
        <pc:picChg chg="add del mod">
          <ac:chgData name="Stuart Brown" userId="S::stuart.brown@reading.ac.uk::1bba519c-d027-43c0-925c-f0c26793e9dc" providerId="AD" clId="Web-{7A0F6236-3261-4D3D-9368-B93F5E589A50}" dt="2019-10-14T15:52:45.229" v="15"/>
          <ac:picMkLst>
            <pc:docMk/>
            <pc:sldMk cId="3984089331" sldId="302"/>
            <ac:picMk id="5" creationId="{296A4E81-C106-4C1A-9E97-8329C9C20FBF}"/>
          </ac:picMkLst>
        </pc:picChg>
        <pc:picChg chg="add del mod">
          <ac:chgData name="Stuart Brown" userId="S::stuart.brown@reading.ac.uk::1bba519c-d027-43c0-925c-f0c26793e9dc" providerId="AD" clId="Web-{7A0F6236-3261-4D3D-9368-B93F5E589A50}" dt="2019-10-14T15:53:26.870" v="22"/>
          <ac:picMkLst>
            <pc:docMk/>
            <pc:sldMk cId="3984089331" sldId="302"/>
            <ac:picMk id="7" creationId="{AEEC3AEA-C926-45D2-8096-4A08C69B9A97}"/>
          </ac:picMkLst>
        </pc:picChg>
        <pc:picChg chg="add del mod">
          <ac:chgData name="Stuart Brown" userId="S::stuart.brown@reading.ac.uk::1bba519c-d027-43c0-925c-f0c26793e9dc" providerId="AD" clId="Web-{7A0F6236-3261-4D3D-9368-B93F5E589A50}" dt="2019-10-14T15:54:01.995" v="24"/>
          <ac:picMkLst>
            <pc:docMk/>
            <pc:sldMk cId="3984089331" sldId="302"/>
            <ac:picMk id="9" creationId="{5BB6EACC-0B12-4759-B3FE-F4DAE145DB7F}"/>
          </ac:picMkLst>
        </pc:picChg>
        <pc:picChg chg="add del mod">
          <ac:chgData name="Stuart Brown" userId="S::stuart.brown@reading.ac.uk::1bba519c-d027-43c0-925c-f0c26793e9dc" providerId="AD" clId="Web-{7A0F6236-3261-4D3D-9368-B93F5E589A50}" dt="2019-10-14T15:54:42.948" v="33"/>
          <ac:picMkLst>
            <pc:docMk/>
            <pc:sldMk cId="3984089331" sldId="302"/>
            <ac:picMk id="11" creationId="{527B701D-81D1-4F14-AB1A-541EF7981313}"/>
          </ac:picMkLst>
        </pc:picChg>
      </pc:sldChg>
      <pc:sldChg chg="add del ord replId">
        <pc:chgData name="Stuart Brown" userId="S::stuart.brown@reading.ac.uk::1bba519c-d027-43c0-925c-f0c26793e9dc" providerId="AD" clId="Web-{7A0F6236-3261-4D3D-9368-B93F5E589A50}" dt="2019-10-14T15:55:55.839" v="79"/>
        <pc:sldMkLst>
          <pc:docMk/>
          <pc:sldMk cId="195066477" sldId="303"/>
        </pc:sldMkLst>
      </pc:sldChg>
      <pc:sldChg chg="modSp add del ord replId">
        <pc:chgData name="Stuart Brown" userId="S::stuart.brown@reading.ac.uk::1bba519c-d027-43c0-925c-f0c26793e9dc" providerId="AD" clId="Web-{7A0F6236-3261-4D3D-9368-B93F5E589A50}" dt="2019-10-14T18:26:53.865" v="193"/>
        <pc:sldMkLst>
          <pc:docMk/>
          <pc:sldMk cId="2143332338" sldId="304"/>
        </pc:sldMkLst>
        <pc:spChg chg="mod">
          <ac:chgData name="Stuart Brown" userId="S::stuart.brown@reading.ac.uk::1bba519c-d027-43c0-925c-f0c26793e9dc" providerId="AD" clId="Web-{7A0F6236-3261-4D3D-9368-B93F5E589A50}" dt="2019-10-14T16:00:51.090" v="188" actId="20577"/>
          <ac:spMkLst>
            <pc:docMk/>
            <pc:sldMk cId="2143332338" sldId="304"/>
            <ac:spMk id="2" creationId="{00000000-0000-0000-0000-000000000000}"/>
          </ac:spMkLst>
        </pc:spChg>
        <pc:spChg chg="mod">
          <ac:chgData name="Stuart Brown" userId="S::stuart.brown@reading.ac.uk::1bba519c-d027-43c0-925c-f0c26793e9dc" providerId="AD" clId="Web-{7A0F6236-3261-4D3D-9368-B93F5E589A50}" dt="2019-10-14T16:04:22.153" v="191" actId="20577"/>
          <ac:spMkLst>
            <pc:docMk/>
            <pc:sldMk cId="2143332338" sldId="304"/>
            <ac:spMk id="3" creationId="{00000000-0000-0000-0000-000000000000}"/>
          </ac:spMkLst>
        </pc:spChg>
        <pc:picChg chg="mod">
          <ac:chgData name="Stuart Brown" userId="S::stuart.brown@reading.ac.uk::1bba519c-d027-43c0-925c-f0c26793e9dc" providerId="AD" clId="Web-{7A0F6236-3261-4D3D-9368-B93F5E589A50}" dt="2019-10-14T16:04:24.309" v="192" actId="1076"/>
          <ac:picMkLst>
            <pc:docMk/>
            <pc:sldMk cId="2143332338" sldId="304"/>
            <ac:picMk id="11" creationId="{527B701D-81D1-4F14-AB1A-541EF7981313}"/>
          </ac:picMkLst>
        </pc:picChg>
      </pc:sldChg>
    </pc:docChg>
  </pc:docChgLst>
  <pc:docChgLst>
    <pc:chgData name="Jocelyn Robinson" userId="bb538703-ccb9-4a80-a0a3-cb4c42db88f4" providerId="ADAL" clId="{899B3B91-2FAB-4E7F-B7AD-3C9DA0760A3A}"/>
    <pc:docChg chg="delSld modSld modSection">
      <pc:chgData name="Jocelyn Robinson" userId="bb538703-ccb9-4a80-a0a3-cb4c42db88f4" providerId="ADAL" clId="{899B3B91-2FAB-4E7F-B7AD-3C9DA0760A3A}" dt="2019-10-09T11:36:40.910" v="17" actId="5793"/>
      <pc:docMkLst>
        <pc:docMk/>
      </pc:docMkLst>
      <pc:sldChg chg="modSp">
        <pc:chgData name="Jocelyn Robinson" userId="bb538703-ccb9-4a80-a0a3-cb4c42db88f4" providerId="ADAL" clId="{899B3B91-2FAB-4E7F-B7AD-3C9DA0760A3A}" dt="2019-10-09T11:36:40.910" v="17" actId="5793"/>
        <pc:sldMkLst>
          <pc:docMk/>
          <pc:sldMk cId="1787539601" sldId="301"/>
        </pc:sldMkLst>
        <pc:spChg chg="mod">
          <ac:chgData name="Jocelyn Robinson" userId="bb538703-ccb9-4a80-a0a3-cb4c42db88f4" providerId="ADAL" clId="{899B3B91-2FAB-4E7F-B7AD-3C9DA0760A3A}" dt="2019-10-09T11:36:40.910" v="17" actId="5793"/>
          <ac:spMkLst>
            <pc:docMk/>
            <pc:sldMk cId="1787539601" sldId="301"/>
            <ac:spMk id="3" creationId="{00000000-0000-0000-0000-000000000000}"/>
          </ac:spMkLst>
        </pc:spChg>
      </pc:sldChg>
      <pc:sldChg chg="del">
        <pc:chgData name="Jocelyn Robinson" userId="bb538703-ccb9-4a80-a0a3-cb4c42db88f4" providerId="ADAL" clId="{899B3B91-2FAB-4E7F-B7AD-3C9DA0760A3A}" dt="2019-10-09T11:35:57.753" v="0" actId="2696"/>
        <pc:sldMkLst>
          <pc:docMk/>
          <pc:sldMk cId="4020992243" sldId="302"/>
        </pc:sldMkLst>
      </pc:sldChg>
      <pc:sldChg chg="del">
        <pc:chgData name="Jocelyn Robinson" userId="bb538703-ccb9-4a80-a0a3-cb4c42db88f4" providerId="ADAL" clId="{899B3B91-2FAB-4E7F-B7AD-3C9DA0760A3A}" dt="2019-10-09T11:36:25.463" v="1" actId="2696"/>
        <pc:sldMkLst>
          <pc:docMk/>
          <pc:sldMk cId="1923978241" sldId="303"/>
        </pc:sldMkLst>
      </pc:sldChg>
      <pc:sldChg chg="del">
        <pc:chgData name="Jocelyn Robinson" userId="bb538703-ccb9-4a80-a0a3-cb4c42db88f4" providerId="ADAL" clId="{899B3B91-2FAB-4E7F-B7AD-3C9DA0760A3A}" dt="2019-10-09T11:36:29.988" v="2" actId="2696"/>
        <pc:sldMkLst>
          <pc:docMk/>
          <pc:sldMk cId="70178960" sldId="304"/>
        </pc:sldMkLst>
      </pc:sldChg>
    </pc:docChg>
  </pc:docChgLst>
  <pc:docChgLst>
    <pc:chgData name="Jocelyn Robinson" userId="bb538703-ccb9-4a80-a0a3-cb4c42db88f4" providerId="ADAL" clId="{CF1150C8-93DB-42AA-8E4C-5B8F6158884E}"/>
    <pc:docChg chg="addSld delSld modSld modSection">
      <pc:chgData name="Jocelyn Robinson" userId="bb538703-ccb9-4a80-a0a3-cb4c42db88f4" providerId="ADAL" clId="{CF1150C8-93DB-42AA-8E4C-5B8F6158884E}" dt="2019-07-16T11:28:45.201" v="4" actId="2696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050" y="1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832"/>
            <a:ext cx="3170150" cy="48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050" y="9120832"/>
            <a:ext cx="3170150" cy="48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22" y="1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76" y="4561189"/>
            <a:ext cx="5852851" cy="432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287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22" y="9119287"/>
            <a:ext cx="3170150" cy="4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76264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Education is</a:t>
            </a:r>
            <a:endParaRPr lang="en-GB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Make the box longer for longer phrases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on two lines maximum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lang="en-GB" sz="2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lang="en-GB" sz="2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/>
              <a:t>Second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/>
              <a:t>Third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/>
              <a:t>Fourth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Timetable (suggest three columns – event, Location, time)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5461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15397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405419953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03836924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3103333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7878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32472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4256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76264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623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76264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6386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June, 2019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Unit name here, max 2 line, adjust width of box if required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35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97810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129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31153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50427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lang="en-GB" sz="2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lang="en-US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lang="en-GB" sz="2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Second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Fourth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03006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379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71697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82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Unit name here, max 2 line, adjust width of box if required</a:t>
            </a:r>
            <a:endParaRPr lang="en-GB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76264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Education is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/>
              <a:t>Make the box longer for longer phrases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u="none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u="none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u="none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all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u="none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u="none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u="none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9104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all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Unified-communications@reading.ac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none"/>
              <a:t>Microsoft Teams Awareness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Introduction to using Microsoft Teams for communications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842484"/>
          </a:xfrm>
        </p:spPr>
        <p:txBody>
          <a:bodyPr/>
          <a:lstStyle/>
          <a:p>
            <a:r>
              <a:rPr lang="en-GB"/>
              <a:t>Information Technology</a:t>
            </a:r>
          </a:p>
          <a:p>
            <a:r>
              <a:rPr lang="en-GB"/>
              <a:t>IT004 Unified Communications</a:t>
            </a:r>
          </a:p>
        </p:txBody>
      </p:sp>
      <p:sp>
        <p:nvSpPr>
          <p:cNvPr id="16" name="Picture Placeholder 15" title="Front page image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What will be the result?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2062800"/>
            <a:ext cx="8280000" cy="4111200"/>
          </a:xfrm>
        </p:spPr>
        <p:txBody>
          <a:bodyPr/>
          <a:lstStyle/>
          <a:p>
            <a:endParaRPr lang="en-GB" sz="1000"/>
          </a:p>
          <a:p>
            <a:r>
              <a:rPr lang="en-GB" sz="1900"/>
              <a:t>Most users will use headsets and the Teams application on laptop / PC.</a:t>
            </a:r>
          </a:p>
          <a:p>
            <a:r>
              <a:rPr lang="en-GB" sz="1900"/>
              <a:t>Users who cannot use a headset will have a Teams phone.</a:t>
            </a:r>
          </a:p>
          <a:p>
            <a:pPr marL="0" indent="0">
              <a:buNone/>
            </a:pPr>
            <a:endParaRPr lang="en-GB" sz="1000"/>
          </a:p>
          <a:p>
            <a:pPr marL="0" indent="0">
              <a:buNone/>
            </a:pPr>
            <a:r>
              <a:rPr lang="en-GB" sz="1900"/>
              <a:t>Everyone will be able to:</a:t>
            </a:r>
          </a:p>
          <a:p>
            <a:r>
              <a:rPr lang="en-GB" sz="1900"/>
              <a:t>Access Teams for Calls, Chat or Meetings from any Teams phone or Reading University PC / laptop across any Campus or a work Smart phone.</a:t>
            </a:r>
          </a:p>
          <a:p>
            <a:r>
              <a:rPr lang="en-GB" sz="1900"/>
              <a:t>Access Teams from home equipment or a personal Smart phone that uses Android or iOS.</a:t>
            </a:r>
          </a:p>
          <a:p>
            <a:r>
              <a:rPr lang="en-GB" sz="1900"/>
              <a:t>See caller id where it is available.</a:t>
            </a:r>
          </a:p>
          <a:p>
            <a:r>
              <a:rPr lang="en-GB" sz="1900"/>
              <a:t>Control your own Voicemail, call pick up and forwarding rules without waiting for IT help.</a:t>
            </a:r>
          </a:p>
          <a:p>
            <a:r>
              <a:rPr lang="en-GB" sz="1900"/>
              <a:t>Set up and hold your own meetings or conference calls with or without video and screen sharing.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44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it happening?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Right Arrow Callout 31">
            <a:extLst>
              <a:ext uri="{FF2B5EF4-FFF2-40B4-BE49-F238E27FC236}">
                <a16:creationId xmlns:a16="http://schemas.microsoft.com/office/drawing/2014/main" id="{F1941CF4-E3FB-49BC-B1E1-483CD90F255E}"/>
              </a:ext>
            </a:extLst>
          </p:cNvPr>
          <p:cNvSpPr/>
          <p:nvPr/>
        </p:nvSpPr>
        <p:spPr>
          <a:xfrm>
            <a:off x="710889" y="2643381"/>
            <a:ext cx="1392196" cy="685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230"/>
            </a:avLst>
          </a:prstGeom>
          <a:solidFill>
            <a:schemeClr val="bg1"/>
          </a:solidFill>
          <a:ln w="3175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srgbClr val="50535A">
                  <a:lumMod val="75000"/>
                  <a:lumOff val="25000"/>
                </a:srgbClr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05" name="Right Arrow Callout 32">
            <a:extLst>
              <a:ext uri="{FF2B5EF4-FFF2-40B4-BE49-F238E27FC236}">
                <a16:creationId xmlns:a16="http://schemas.microsoft.com/office/drawing/2014/main" id="{260F1530-04EC-4D65-A552-57ACBA6195C6}"/>
              </a:ext>
            </a:extLst>
          </p:cNvPr>
          <p:cNvSpPr/>
          <p:nvPr/>
        </p:nvSpPr>
        <p:spPr>
          <a:xfrm>
            <a:off x="2306094" y="2636912"/>
            <a:ext cx="1392196" cy="685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230"/>
            </a:avLst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srgbClr val="50535A">
                  <a:lumMod val="75000"/>
                  <a:lumOff val="25000"/>
                </a:srgbClr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06" name="Right Arrow Callout 33">
            <a:extLst>
              <a:ext uri="{FF2B5EF4-FFF2-40B4-BE49-F238E27FC236}">
                <a16:creationId xmlns:a16="http://schemas.microsoft.com/office/drawing/2014/main" id="{39706D35-D641-4C6E-8DFD-7FA6701ABE36}"/>
              </a:ext>
            </a:extLst>
          </p:cNvPr>
          <p:cNvSpPr/>
          <p:nvPr/>
        </p:nvSpPr>
        <p:spPr>
          <a:xfrm>
            <a:off x="3901298" y="2636912"/>
            <a:ext cx="1392196" cy="685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230"/>
            </a:avLst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srgbClr val="50535A">
                  <a:lumMod val="75000"/>
                  <a:lumOff val="25000"/>
                </a:srgbClr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07" name="Right Arrow Callout 34">
            <a:extLst>
              <a:ext uri="{FF2B5EF4-FFF2-40B4-BE49-F238E27FC236}">
                <a16:creationId xmlns:a16="http://schemas.microsoft.com/office/drawing/2014/main" id="{AEC7D886-0BAA-44E7-A301-32F74CFCB493}"/>
              </a:ext>
            </a:extLst>
          </p:cNvPr>
          <p:cNvSpPr/>
          <p:nvPr/>
        </p:nvSpPr>
        <p:spPr>
          <a:xfrm>
            <a:off x="5496501" y="2636912"/>
            <a:ext cx="1392196" cy="685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230"/>
            </a:avLst>
          </a:prstGeom>
          <a:solidFill>
            <a:schemeClr val="bg1"/>
          </a:solidFill>
          <a:ln w="317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srgbClr val="50535A">
                  <a:lumMod val="75000"/>
                  <a:lumOff val="25000"/>
                </a:srgbClr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08" name="Right Arrow Callout 51">
            <a:extLst>
              <a:ext uri="{FF2B5EF4-FFF2-40B4-BE49-F238E27FC236}">
                <a16:creationId xmlns:a16="http://schemas.microsoft.com/office/drawing/2014/main" id="{1EF2BABB-E162-492E-A7E4-2389E49627D4}"/>
              </a:ext>
            </a:extLst>
          </p:cNvPr>
          <p:cNvSpPr/>
          <p:nvPr/>
        </p:nvSpPr>
        <p:spPr>
          <a:xfrm>
            <a:off x="7047473" y="2636912"/>
            <a:ext cx="1055682" cy="685800"/>
          </a:xfrm>
          <a:custGeom>
            <a:avLst/>
            <a:gdLst/>
            <a:ahLst/>
            <a:cxnLst/>
            <a:rect l="l" t="t" r="r" b="b"/>
            <a:pathLst>
              <a:path w="1144182" h="914400">
                <a:moveTo>
                  <a:pt x="0" y="0"/>
                </a:moveTo>
                <a:lnTo>
                  <a:pt x="1144182" y="0"/>
                </a:lnTo>
                <a:lnTo>
                  <a:pt x="1144182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13" name="직사각형 113">
            <a:extLst>
              <a:ext uri="{FF2B5EF4-FFF2-40B4-BE49-F238E27FC236}">
                <a16:creationId xmlns:a16="http://schemas.microsoft.com/office/drawing/2014/main" id="{FE6FBB89-2825-43D1-B557-D28E6474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6026" y="2824854"/>
            <a:ext cx="102331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Arial" charset="0"/>
              </a:rPr>
              <a:t>Dec 2019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51CB7ED2-061D-4EA7-A7F8-A3F467DF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676" y="2732365"/>
            <a:ext cx="11681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Arial" charset="0"/>
              </a:rPr>
              <a:t>Jan to March 2020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15" name="직사각형 113">
            <a:extLst>
              <a:ext uri="{FF2B5EF4-FFF2-40B4-BE49-F238E27FC236}">
                <a16:creationId xmlns:a16="http://schemas.microsoft.com/office/drawing/2014/main" id="{6290A940-10CB-45A9-9A1D-0D2157621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38" y="2819937"/>
            <a:ext cx="124537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Arial" charset="0"/>
              </a:rPr>
              <a:t>April 2020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sp>
        <p:nvSpPr>
          <p:cNvPr id="116" name="직사각형 113">
            <a:extLst>
              <a:ext uri="{FF2B5EF4-FFF2-40B4-BE49-F238E27FC236}">
                <a16:creationId xmlns:a16="http://schemas.microsoft.com/office/drawing/2014/main" id="{621D6DEA-A045-4204-81FC-27823BE0A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7473" y="2819937"/>
            <a:ext cx="105568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Arial" charset="0"/>
              </a:rPr>
              <a:t>May 2020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2A2C13C-A72F-4675-9D08-E5BA0BD20261}"/>
              </a:ext>
            </a:extLst>
          </p:cNvPr>
          <p:cNvGrpSpPr/>
          <p:nvPr/>
        </p:nvGrpSpPr>
        <p:grpSpPr>
          <a:xfrm>
            <a:off x="6909211" y="3446572"/>
            <a:ext cx="1340033" cy="873634"/>
            <a:chOff x="2543198" y="4388490"/>
            <a:chExt cx="2577763" cy="911552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FD801E0-06B4-4B15-A2F2-7EDC9620BC53}"/>
                </a:ext>
              </a:extLst>
            </p:cNvPr>
            <p:cNvSpPr txBox="1"/>
            <p:nvPr/>
          </p:nvSpPr>
          <p:spPr>
            <a:xfrm>
              <a:off x="2551706" y="4673829"/>
              <a:ext cx="2569255" cy="626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Collect old equipment and dispose of it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41CA6B3-1D0E-4000-BA08-6265FBC152A4}"/>
                </a:ext>
              </a:extLst>
            </p:cNvPr>
            <p:cNvSpPr txBox="1"/>
            <p:nvPr/>
          </p:nvSpPr>
          <p:spPr>
            <a:xfrm>
              <a:off x="2543198" y="4388490"/>
              <a:ext cx="2577763" cy="27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Disposal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3C55025-14F0-4904-969D-1676B454F7D7}"/>
              </a:ext>
            </a:extLst>
          </p:cNvPr>
          <p:cNvGrpSpPr/>
          <p:nvPr/>
        </p:nvGrpSpPr>
        <p:grpSpPr>
          <a:xfrm>
            <a:off x="3734303" y="3451441"/>
            <a:ext cx="1461103" cy="1889297"/>
            <a:chOff x="2543198" y="4388490"/>
            <a:chExt cx="2604692" cy="1971297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13079EE-894F-4FCE-A076-2C4EC808B4EA}"/>
                </a:ext>
              </a:extLst>
            </p:cNvPr>
            <p:cNvSpPr txBox="1"/>
            <p:nvPr/>
          </p:nvSpPr>
          <p:spPr>
            <a:xfrm>
              <a:off x="2551705" y="4673829"/>
              <a:ext cx="2596185" cy="168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Headsets and IP phones given out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 sessions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altLang="ko-K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Call </a:t>
              </a:r>
              <a:r>
                <a:rPr kumimoji="0" lang="en-US" altLang="ko-K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centre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software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altLang="ko-K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Analogue phones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20AB259-C86B-405B-AF89-DC2DC2D1E26F}"/>
                </a:ext>
              </a:extLst>
            </p:cNvPr>
            <p:cNvSpPr txBox="1"/>
            <p:nvPr/>
          </p:nvSpPr>
          <p:spPr>
            <a:xfrm>
              <a:off x="2543198" y="4388490"/>
              <a:ext cx="2577763" cy="27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Delivery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F343974-402E-4E2F-8169-EB91DE7BDE6E}"/>
              </a:ext>
            </a:extLst>
          </p:cNvPr>
          <p:cNvGrpSpPr/>
          <p:nvPr/>
        </p:nvGrpSpPr>
        <p:grpSpPr>
          <a:xfrm>
            <a:off x="2113178" y="3446572"/>
            <a:ext cx="1449005" cy="1550741"/>
            <a:chOff x="2543198" y="4388492"/>
            <a:chExt cx="2577763" cy="1618047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B97AC99-395A-427A-B7DD-E7E61D712347}"/>
                </a:ext>
              </a:extLst>
            </p:cNvPr>
            <p:cNvSpPr txBox="1"/>
            <p:nvPr/>
          </p:nvSpPr>
          <p:spPr>
            <a:xfrm>
              <a:off x="2691349" y="4673829"/>
              <a:ext cx="2429612" cy="133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Requirements gathering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Anyone on Skype for Business put on Teams for calls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7E1565B-D76C-4AD5-AAB7-3ADC24A9D0CC}"/>
                </a:ext>
              </a:extLst>
            </p:cNvPr>
            <p:cNvSpPr txBox="1"/>
            <p:nvPr/>
          </p:nvSpPr>
          <p:spPr>
            <a:xfrm>
              <a:off x="2543198" y="4388492"/>
              <a:ext cx="2577763" cy="27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Preparation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C51A34C-E06A-4EA8-8B99-9F734E3D16AF}"/>
              </a:ext>
            </a:extLst>
          </p:cNvPr>
          <p:cNvGrpSpPr/>
          <p:nvPr/>
        </p:nvGrpSpPr>
        <p:grpSpPr>
          <a:xfrm>
            <a:off x="5364669" y="3446572"/>
            <a:ext cx="1524027" cy="2058574"/>
            <a:chOff x="2543198" y="4388490"/>
            <a:chExt cx="2905056" cy="2147920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FF1E7CB-AF47-4282-962E-506F4BC4AEBA}"/>
                </a:ext>
              </a:extLst>
            </p:cNvPr>
            <p:cNvSpPr txBox="1"/>
            <p:nvPr/>
          </p:nvSpPr>
          <p:spPr>
            <a:xfrm>
              <a:off x="2551703" y="4673829"/>
              <a:ext cx="2896551" cy="186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All users on to Teams Calls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Old phones no longer work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 now dial external numbers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 sessions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2C852E1-E901-44C9-A301-C1865540F320}"/>
                </a:ext>
              </a:extLst>
            </p:cNvPr>
            <p:cNvSpPr txBox="1"/>
            <p:nvPr/>
          </p:nvSpPr>
          <p:spPr>
            <a:xfrm>
              <a:off x="2543198" y="4388490"/>
              <a:ext cx="2577763" cy="272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Migration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직사각형 113">
            <a:extLst>
              <a:ext uri="{FF2B5EF4-FFF2-40B4-BE49-F238E27FC236}">
                <a16:creationId xmlns:a16="http://schemas.microsoft.com/office/drawing/2014/main" id="{D477CA07-5E8F-4C1A-A3ED-002B5A194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30" y="2829771"/>
            <a:ext cx="110634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Arial" charset="0"/>
              </a:rPr>
              <a:t>Nov 2019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grpSp>
        <p:nvGrpSpPr>
          <p:cNvPr id="130" name="Group 55">
            <a:extLst>
              <a:ext uri="{FF2B5EF4-FFF2-40B4-BE49-F238E27FC236}">
                <a16:creationId xmlns:a16="http://schemas.microsoft.com/office/drawing/2014/main" id="{8E8DC2A8-C33A-4AB5-8EAB-CD40378B2CE6}"/>
              </a:ext>
            </a:extLst>
          </p:cNvPr>
          <p:cNvGrpSpPr/>
          <p:nvPr/>
        </p:nvGrpSpPr>
        <p:grpSpPr>
          <a:xfrm>
            <a:off x="467544" y="3455585"/>
            <a:ext cx="1590999" cy="1550743"/>
            <a:chOff x="2543198" y="4388490"/>
            <a:chExt cx="2577763" cy="1618049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391FE34-1789-41A5-BB4C-43683561F8D8}"/>
                </a:ext>
              </a:extLst>
            </p:cNvPr>
            <p:cNvSpPr txBox="1"/>
            <p:nvPr/>
          </p:nvSpPr>
          <p:spPr>
            <a:xfrm>
              <a:off x="2551707" y="4673829"/>
              <a:ext cx="2569254" cy="133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Teams pushed out to all users (Win10)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Awareness sessions for all staff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Website published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86C5BC2-F66E-4FE8-B02B-D71EA955B304}"/>
                </a:ext>
              </a:extLst>
            </p:cNvPr>
            <p:cNvSpPr txBox="1"/>
            <p:nvPr/>
          </p:nvSpPr>
          <p:spPr>
            <a:xfrm>
              <a:off x="2543198" y="4388490"/>
              <a:ext cx="2577763" cy="27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Familiarisation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8185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What do I need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000" dirty="0"/>
          </a:p>
          <a:p>
            <a:pPr>
              <a:spcAft>
                <a:spcPts val="1200"/>
              </a:spcAft>
            </a:pPr>
            <a:r>
              <a:rPr lang="en-GB" dirty="0"/>
              <a:t>We shall be asking Admin and ESCOP staff to act as a single point of contact within the Departments.</a:t>
            </a:r>
          </a:p>
          <a:p>
            <a:pPr>
              <a:spcAft>
                <a:spcPts val="1200"/>
              </a:spcAft>
            </a:pPr>
            <a:r>
              <a:rPr lang="en-GB" dirty="0"/>
              <a:t>All staff will need to fill in a Form to tell us what they need.</a:t>
            </a:r>
          </a:p>
          <a:p>
            <a:pPr>
              <a:spcAft>
                <a:spcPts val="1200"/>
              </a:spcAft>
            </a:pPr>
            <a:r>
              <a:rPr lang="en-GB" dirty="0"/>
              <a:t>Start now to use Teams for Chat.</a:t>
            </a:r>
          </a:p>
          <a:p>
            <a:pPr>
              <a:spcAft>
                <a:spcPts val="1200"/>
              </a:spcAft>
            </a:pPr>
            <a:r>
              <a:rPr lang="en-GB" dirty="0"/>
              <a:t>Once you have your headset or phone, start to use it for internal calls and for Teams </a:t>
            </a:r>
            <a:r>
              <a:rPr lang="en-GB"/>
              <a:t>meetings.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Make sure you are familiar with the software and equipment before we migrate everyone onto Teams for all calls next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195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What help will be provided?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/>
          </a:p>
          <a:p>
            <a:pPr>
              <a:spcAft>
                <a:spcPts val="600"/>
              </a:spcAft>
            </a:pPr>
            <a:r>
              <a:rPr lang="en-GB"/>
              <a:t>In house web page with videos, how-to sheets and FAQs.</a:t>
            </a:r>
          </a:p>
          <a:p>
            <a:pPr>
              <a:spcAft>
                <a:spcPts val="600"/>
              </a:spcAft>
            </a:pPr>
            <a:r>
              <a:rPr lang="en-GB"/>
              <a:t>Drop in sessions for communicating with Teams UI.</a:t>
            </a:r>
          </a:p>
          <a:p>
            <a:pPr>
              <a:spcAft>
                <a:spcPts val="600"/>
              </a:spcAft>
            </a:pPr>
            <a:r>
              <a:rPr lang="en-GB"/>
              <a:t>Individual introductory training for use of phones.</a:t>
            </a:r>
          </a:p>
          <a:p>
            <a:pPr>
              <a:spcAft>
                <a:spcPts val="600"/>
              </a:spcAft>
            </a:pPr>
            <a:r>
              <a:rPr lang="en-GB"/>
              <a:t>From requirements gathered we can identify who else needs help with specific matters such as Accessibility or Delegated users.</a:t>
            </a:r>
          </a:p>
          <a:p>
            <a:pPr>
              <a:spcAft>
                <a:spcPts val="600"/>
              </a:spcAft>
            </a:pPr>
            <a:r>
              <a:rPr lang="en-GB"/>
              <a:t>Microsoft website and / or further training on other parts of Teams.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843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/>
          </a:p>
          <a:p>
            <a:pPr>
              <a:spcAft>
                <a:spcPts val="600"/>
              </a:spcAft>
            </a:pPr>
            <a:r>
              <a:rPr lang="en-GB"/>
              <a:t>Team email / Raise a call through the IT Self Service portal.</a:t>
            </a:r>
          </a:p>
          <a:p>
            <a:pPr>
              <a:spcAft>
                <a:spcPts val="600"/>
              </a:spcAft>
            </a:pPr>
            <a:r>
              <a:rPr lang="en-GB"/>
              <a:t>Web Page from Staff Portal.</a:t>
            </a:r>
          </a:p>
          <a:p>
            <a:pPr>
              <a:spcAft>
                <a:spcPts val="600"/>
              </a:spcAft>
            </a:pPr>
            <a:r>
              <a:rPr lang="en-GB"/>
              <a:t>‘Working with Teams’ Team – regular Blogs on project progress.</a:t>
            </a:r>
          </a:p>
          <a:p>
            <a:pPr>
              <a:spcAft>
                <a:spcPts val="600"/>
              </a:spcAft>
            </a:pPr>
            <a:r>
              <a:rPr lang="en-GB"/>
              <a:t>Set up a conversation – give your name to Judith on the way out.</a:t>
            </a:r>
          </a:p>
          <a:p>
            <a:pPr>
              <a:spcAft>
                <a:spcPts val="600"/>
              </a:spcAft>
            </a:pPr>
            <a:r>
              <a:rPr lang="en-GB"/>
              <a:t>Also see the chosen headset and handset.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r>
              <a:rPr lang="en-GB">
                <a:hlinkClick r:id="rId2"/>
              </a:rPr>
              <a:t>Unified-communications@reading.ac.uk</a:t>
            </a:r>
            <a:r>
              <a:rPr lang="en-GB"/>
              <a:t> </a:t>
            </a:r>
          </a:p>
          <a:p>
            <a:pPr marL="0" indent="0">
              <a:buNone/>
            </a:pPr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96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1169398"/>
          </a:xfrm>
        </p:spPr>
        <p:txBody>
          <a:bodyPr/>
          <a:lstStyle/>
          <a:p>
            <a:r>
              <a:rPr lang="en-GB" sz="3000" cap="none">
                <a:latin typeface="Arial Bold"/>
                <a:cs typeface="Arial Bold"/>
              </a:rPr>
              <a:t>Agenda </a:t>
            </a:r>
            <a:endParaRPr lang="en-GB" sz="3000" cap="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4405672" cy="4392488"/>
          </a:xfrm>
        </p:spPr>
        <p:txBody>
          <a:bodyPr/>
          <a:lstStyle/>
          <a:p>
            <a:pPr marL="179705" indent="-179705"/>
            <a:endParaRPr lang="en-GB"/>
          </a:p>
          <a:p>
            <a:pPr marL="342900" indent="-342900"/>
            <a:r>
              <a:rPr lang="en-GB">
                <a:latin typeface="Arial"/>
                <a:cs typeface="Arial"/>
              </a:rPr>
              <a:t>Welcome and introductions</a:t>
            </a:r>
          </a:p>
          <a:p>
            <a:pPr marL="342900" indent="-342900"/>
            <a:r>
              <a:rPr lang="en-GB">
                <a:latin typeface="Arial"/>
                <a:cs typeface="Arial"/>
              </a:rPr>
              <a:t>Scope of this training session</a:t>
            </a:r>
            <a:endParaRPr lang="en-GB"/>
          </a:p>
          <a:p>
            <a:pPr marL="342900" indent="-342900"/>
            <a:r>
              <a:rPr lang="en-GB">
                <a:latin typeface="Arial"/>
                <a:cs typeface="Arial"/>
              </a:rPr>
              <a:t>Overview demonstration of Microsoft Teams for Calls, Chat and Meetings</a:t>
            </a:r>
            <a:endParaRPr lang="en-GB"/>
          </a:p>
          <a:p>
            <a:pPr marL="342900" indent="-342900"/>
            <a:r>
              <a:rPr lang="en-GB">
                <a:latin typeface="Arial"/>
                <a:cs typeface="Arial"/>
              </a:rPr>
              <a:t>Further project information and next steps</a:t>
            </a:r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  <a:p>
            <a:pPr marL="179705" indent="-179705"/>
            <a:endParaRPr lang="en-GB"/>
          </a:p>
        </p:txBody>
      </p:sp>
      <p:pic>
        <p:nvPicPr>
          <p:cNvPr id="7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527B701D-81D1-4F14-AB1A-541EF798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07" y="1877981"/>
            <a:ext cx="2398848" cy="228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9056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1169398"/>
          </a:xfrm>
        </p:spPr>
        <p:txBody>
          <a:bodyPr/>
          <a:lstStyle/>
          <a:p>
            <a:r>
              <a:rPr lang="en-GB" sz="3000" cap="none">
                <a:latin typeface="Arial Bold"/>
                <a:cs typeface="Arial Bold"/>
              </a:rPr>
              <a:t>Welcome &amp; Introduction </a:t>
            </a:r>
            <a:endParaRPr lang="en-GB" sz="3000" cap="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4392488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Stuart Brown, Director of Digital Technology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Ian Woolner, Microsoft Modern Workplace Specialist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Jocelyn Robinson, Project Manager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Judith Macfadyen, Change Analyst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  <a:p>
            <a:pPr marL="179705" indent="-179705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95" y="4023927"/>
            <a:ext cx="714375" cy="67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95" y="1762285"/>
            <a:ext cx="695325" cy="70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20" y="5086313"/>
            <a:ext cx="685800" cy="69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895" y="2779749"/>
            <a:ext cx="680111" cy="8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37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1169398"/>
          </a:xfrm>
        </p:spPr>
        <p:txBody>
          <a:bodyPr/>
          <a:lstStyle/>
          <a:p>
            <a:r>
              <a:rPr lang="en-GB" sz="3000" cap="none"/>
              <a:t>Why do we need the change?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99" y="1844824"/>
            <a:ext cx="8064896" cy="4392488"/>
          </a:xfrm>
        </p:spPr>
        <p:txBody>
          <a:bodyPr/>
          <a:lstStyle/>
          <a:p>
            <a:pPr lvl="1"/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723900" y="1972079"/>
            <a:ext cx="7734300" cy="43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1169398"/>
          </a:xfrm>
        </p:spPr>
        <p:txBody>
          <a:bodyPr/>
          <a:lstStyle/>
          <a:p>
            <a:r>
              <a:rPr lang="en-GB" sz="3000" cap="none"/>
              <a:t>What is Teams?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99" y="1844824"/>
            <a:ext cx="8064896" cy="4392488"/>
          </a:xfrm>
        </p:spPr>
        <p:txBody>
          <a:bodyPr/>
          <a:lstStyle/>
          <a:p>
            <a:pPr marL="179705" indent="-179705"/>
            <a:r>
              <a:rPr lang="en-GB" b="1" dirty="0">
                <a:latin typeface="Arial"/>
                <a:cs typeface="Arial"/>
              </a:rPr>
              <a:t>Teams</a:t>
            </a:r>
            <a:r>
              <a:rPr lang="en-GB" dirty="0">
                <a:latin typeface="Arial"/>
                <a:cs typeface="Arial"/>
              </a:rPr>
              <a:t> is a collaboration tool that provides staff with the ability to work, communicate and share information together via a common space from whatever their location.</a:t>
            </a:r>
            <a:endParaRPr lang="en-US" dirty="0">
              <a:latin typeface="Arial"/>
              <a:cs typeface="Arial"/>
            </a:endParaRPr>
          </a:p>
          <a:p>
            <a:endParaRPr lang="en-GB"/>
          </a:p>
          <a:p>
            <a:pPr marL="179705" indent="-179705"/>
            <a:r>
              <a:rPr lang="en-GB" dirty="0">
                <a:latin typeface="Arial"/>
                <a:cs typeface="Arial"/>
              </a:rPr>
              <a:t>Over 1000 of you already use it earnest but not as a replacement phone system – yet!</a:t>
            </a:r>
          </a:p>
          <a:p>
            <a:endParaRPr lang="en-GB"/>
          </a:p>
          <a:p>
            <a:pPr marL="179705" indent="-179705"/>
            <a:r>
              <a:rPr lang="en-GB" dirty="0">
                <a:latin typeface="Arial"/>
                <a:cs typeface="Arial"/>
              </a:rPr>
              <a:t>Main features include:</a:t>
            </a:r>
          </a:p>
          <a:p>
            <a:pPr marL="539750" lvl="1" indent="-179705"/>
            <a:r>
              <a:rPr lang="en-GB" dirty="0">
                <a:latin typeface="Arial"/>
                <a:cs typeface="Arial"/>
              </a:rPr>
              <a:t>Communication through chat, conferencing and standard telephone features (voicemail, hunt groups, call forward etc)</a:t>
            </a:r>
          </a:p>
          <a:p>
            <a:pPr marL="539750" lvl="1" indent="-179705"/>
            <a:r>
              <a:rPr lang="en-GB" dirty="0">
                <a:latin typeface="Arial"/>
                <a:cs typeface="Arial"/>
              </a:rPr>
              <a:t>File Storage and Sharing Files (both internally and externally)</a:t>
            </a:r>
          </a:p>
          <a:p>
            <a:pPr marL="539750" lvl="1" indent="-179705"/>
            <a:r>
              <a:rPr lang="en-GB">
                <a:latin typeface="Arial"/>
                <a:cs typeface="Arial"/>
              </a:rPr>
              <a:t>Many other plugins and features!</a:t>
            </a:r>
          </a:p>
          <a:p>
            <a:pPr lvl="1"/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87429" y="6111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1169398"/>
          </a:xfrm>
        </p:spPr>
        <p:txBody>
          <a:bodyPr/>
          <a:lstStyle/>
          <a:p>
            <a:r>
              <a:rPr lang="en-GB" sz="3000" cap="none"/>
              <a:t>Scope of Today’s Session?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99" y="1673438"/>
            <a:ext cx="8064896" cy="4860925"/>
          </a:xfrm>
        </p:spPr>
        <p:txBody>
          <a:bodyPr/>
          <a:lstStyle/>
          <a:p>
            <a:r>
              <a:rPr lang="en-GB"/>
              <a:t>Today we need to focus on “Communications with Teams” only.</a:t>
            </a:r>
          </a:p>
          <a:p>
            <a:endParaRPr lang="en-GB"/>
          </a:p>
          <a:p>
            <a:r>
              <a:rPr lang="en-GB"/>
              <a:t>But what about file storage and file sharing training?</a:t>
            </a:r>
          </a:p>
          <a:p>
            <a:pPr lvl="1"/>
            <a:r>
              <a:rPr lang="en-GB"/>
              <a:t>We need to define a strategy for this challenge first:</a:t>
            </a:r>
          </a:p>
          <a:p>
            <a:pPr lvl="1"/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Training for this will come soon!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692" y="3431172"/>
            <a:ext cx="2908895" cy="592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97" y="3998971"/>
            <a:ext cx="3029641" cy="1551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99" y="4579006"/>
            <a:ext cx="987586" cy="983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43" y="3410956"/>
            <a:ext cx="1500898" cy="1011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590" y="4679780"/>
            <a:ext cx="882423" cy="882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712" y="3431172"/>
            <a:ext cx="1770318" cy="9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2683659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t>Use the Meetings icon to open the meetings view</a:t>
            </a:r>
          </a:p>
        </p:txBody>
      </p:sp>
      <p:cxnSp>
        <p:nvCxnSpPr>
          <p:cNvPr id="24" name="Straight Arrow Connector 23" title="Arrow"/>
          <p:cNvCxnSpPr/>
          <p:nvPr/>
        </p:nvCxnSpPr>
        <p:spPr bwMode="auto">
          <a:xfrm flipH="1">
            <a:off x="827584" y="2852936"/>
            <a:ext cx="504056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99" y="332656"/>
            <a:ext cx="8280000" cy="847794"/>
          </a:xfrm>
        </p:spPr>
        <p:txBody>
          <a:bodyPr/>
          <a:lstStyle/>
          <a:p>
            <a:r>
              <a:rPr lang="en-GB" sz="3000" cap="none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99" y="1844824"/>
            <a:ext cx="8064896" cy="4392488"/>
          </a:xfrm>
        </p:spPr>
        <p:txBody>
          <a:bodyPr/>
          <a:lstStyle/>
          <a:p>
            <a:pPr lvl="1"/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2" y="1470501"/>
            <a:ext cx="5135051" cy="2888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01" y="1920815"/>
            <a:ext cx="2268654" cy="1864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37" y="3954309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27" y="4544988"/>
            <a:ext cx="3573557" cy="20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ECCA-CF53-498F-B1E2-1EF48C58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717DD-2E5C-49F7-8814-0AF9C1D82731}"/>
              </a:ext>
            </a:extLst>
          </p:cNvPr>
          <p:cNvSpPr>
            <a:spLocks noGrp="1"/>
          </p:cNvSpPr>
          <p:nvPr>
            <p:ph idx="1"/>
          </p:nvPr>
        </p:nvSpPr>
        <p:spPr>
          <a:scene3d>
            <a:camera prst="isometricRightUp"/>
            <a:lightRig rig="threePt" dir="t"/>
          </a:scene3d>
        </p:spPr>
        <p:txBody>
          <a:bodyPr>
            <a:prstTxWarp prst="textDoubleWave1">
              <a:avLst/>
            </a:prstTxWarp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7FAD0D-2691-4506-82A1-2B995967D618}"/>
              </a:ext>
            </a:extLst>
          </p:cNvPr>
          <p:cNvSpPr/>
          <p:nvPr/>
        </p:nvSpPr>
        <p:spPr>
          <a:xfrm>
            <a:off x="591128" y="2585775"/>
            <a:ext cx="3228582" cy="16444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en-GB" sz="4000" b="1" cap="none" spc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When?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FDCF5B-2677-4341-B665-C549309C8C05}"/>
              </a:ext>
            </a:extLst>
          </p:cNvPr>
          <p:cNvSpPr/>
          <p:nvPr/>
        </p:nvSpPr>
        <p:spPr>
          <a:xfrm>
            <a:off x="4886037" y="3239565"/>
            <a:ext cx="2752436" cy="1476044"/>
          </a:xfrm>
          <a:prstGeom prst="rect">
            <a:avLst/>
          </a:prstGeom>
        </p:spPr>
        <p:txBody>
          <a:bodyPr wrap="none">
            <a:prstTxWarp prst="textFadeUp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GB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91E54-4ABC-4F77-B65B-B627588B55D0}"/>
              </a:ext>
            </a:extLst>
          </p:cNvPr>
          <p:cNvSpPr txBox="1"/>
          <p:nvPr/>
        </p:nvSpPr>
        <p:spPr>
          <a:xfrm>
            <a:off x="2205419" y="4602030"/>
            <a:ext cx="2521527" cy="141084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en-GB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5179877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Who does this affect</a:t>
            </a:r>
            <a:r>
              <a:rPr lang="en-US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All staff in Functions and Schools who use the current telephone system on four campuses:</a:t>
            </a:r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Whiteknights</a:t>
            </a:r>
          </a:p>
          <a:p>
            <a:pPr lvl="1"/>
            <a:r>
              <a:rPr lang="en-US"/>
              <a:t>London Road</a:t>
            </a:r>
          </a:p>
          <a:p>
            <a:pPr lvl="1"/>
            <a:r>
              <a:rPr lang="en-US"/>
              <a:t>Greenlands</a:t>
            </a:r>
          </a:p>
          <a:p>
            <a:pPr lvl="1"/>
            <a:r>
              <a:rPr lang="en-US"/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3606716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33f4aad-b94e-4e96-b60c-781e1389859d">
      <UserInfo>
        <DisplayName>Jens Langer</DisplayName>
        <AccountId>31</AccountId>
        <AccountType/>
      </UserInfo>
      <UserInfo>
        <DisplayName>Stuart Brown</DisplayName>
        <AccountId>35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9D168376CB74EA81B2FC8D4C5645C" ma:contentTypeVersion="11" ma:contentTypeDescription="Create a new document." ma:contentTypeScope="" ma:versionID="a6ddd17af66cd9cbc49af947eae46a46">
  <xsd:schema xmlns:xsd="http://www.w3.org/2001/XMLSchema" xmlns:xs="http://www.w3.org/2001/XMLSchema" xmlns:p="http://schemas.microsoft.com/office/2006/metadata/properties" xmlns:ns3="31408cb5-2307-462f-90d5-55a92dabd1f9" xmlns:ns4="a33f4aad-b94e-4e96-b60c-781e1389859d" targetNamespace="http://schemas.microsoft.com/office/2006/metadata/properties" ma:root="true" ma:fieldsID="dbb14d567327ad9627b289713080a8b1" ns3:_="" ns4:_="">
    <xsd:import namespace="31408cb5-2307-462f-90d5-55a92dabd1f9"/>
    <xsd:import namespace="a33f4aad-b94e-4e96-b60c-781e138985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08cb5-2307-462f-90d5-55a92dabd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f4aad-b94e-4e96-b60c-781e13898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628647-72E8-4AED-92FE-B75C18274363}">
  <ds:schemaRefs>
    <ds:schemaRef ds:uri="31408cb5-2307-462f-90d5-55a92dabd1f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33f4aad-b94e-4e96-b60c-781e1389859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65A7E3-EBFF-49CD-AB00-EB5F69065E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10666F-D732-44E0-B895-162B4E27A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408cb5-2307-462f-90d5-55a92dabd1f9"/>
    <ds:schemaRef ds:uri="a33f4aad-b94e-4e96-b60c-781e13898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654</Words>
  <Application>Microsoft Office PowerPoint</Application>
  <PresentationFormat>On-screen Show (4:3)</PresentationFormat>
  <Paragraphs>164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Arial Bold</vt:lpstr>
      <vt:lpstr>Effra</vt:lpstr>
      <vt:lpstr>UoR Theme</vt:lpstr>
      <vt:lpstr>1_UoR Theme</vt:lpstr>
      <vt:lpstr>Microsoft Teams Awareness</vt:lpstr>
      <vt:lpstr>Agenda </vt:lpstr>
      <vt:lpstr>Welcome &amp; Introduction </vt:lpstr>
      <vt:lpstr>Why do we need the change?</vt:lpstr>
      <vt:lpstr>What is Teams?</vt:lpstr>
      <vt:lpstr>Scope of Today’s Session?</vt:lpstr>
      <vt:lpstr>Demonstration</vt:lpstr>
      <vt:lpstr>The Project</vt:lpstr>
      <vt:lpstr>Who does this affect?</vt:lpstr>
      <vt:lpstr>What will be the result?</vt:lpstr>
      <vt:lpstr>When is it happening?</vt:lpstr>
      <vt:lpstr>What do I need to do?</vt:lpstr>
      <vt:lpstr>What help will be provided?</vt:lpstr>
      <vt:lpstr>Further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plan</dc:title>
  <dc:creator>Jocelyn Robinson</dc:creator>
  <cp:lastModifiedBy>Judith Macfadyen</cp:lastModifiedBy>
  <cp:revision>2</cp:revision>
  <cp:lastPrinted>1601-01-01T00:00:00Z</cp:lastPrinted>
  <dcterms:created xsi:type="dcterms:W3CDTF">2019-09-23T13:25:20Z</dcterms:created>
  <dcterms:modified xsi:type="dcterms:W3CDTF">2019-11-06T10:29:35Z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0x01010037A9D168376CB74EA81B2FC8D4C5645C</vt:lpwstr>
  </property>
</Properties>
</file>