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2" r:id="rId1"/>
    <p:sldMasterId id="2147483674" r:id="rId2"/>
    <p:sldMasterId id="2147483664" r:id="rId3"/>
    <p:sldMasterId id="2147483666" r:id="rId4"/>
    <p:sldMasterId id="2147483668" r:id="rId5"/>
    <p:sldMasterId id="2147483672" r:id="rId6"/>
  </p:sldMasterIdLst>
  <p:notesMasterIdLst>
    <p:notesMasterId r:id="rId8"/>
  </p:notesMasterIdLst>
  <p:handoutMasterIdLst>
    <p:handoutMasterId r:id="rId9"/>
  </p:handoutMasterIdLst>
  <p:sldIdLst>
    <p:sldId id="259" r:id="rId7"/>
  </p:sldIdLst>
  <p:sldSz cx="21388388" cy="30279975"/>
  <p:notesSz cx="14663738" cy="20926425"/>
  <p:embeddedFontLst>
    <p:embeddedFont>
      <p:font typeface="Rdg Vesta" panose="02000503060000020004" pitchFamily="2" charset="0"/>
      <p:regular r:id="rId10"/>
      <p:bold r:id="rId11"/>
      <p:italic r:id="rId12"/>
      <p:boldItalic r:id="rId13"/>
    </p:embeddedFont>
  </p:embeddedFontLst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Rdg Vesta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5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6591">
          <p15:clr>
            <a:srgbClr val="A4A3A4"/>
          </p15:clr>
        </p15:guide>
        <p15:guide id="2" pos="461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E6E6E6"/>
    <a:srgbClr val="106D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7440" autoAdjust="0"/>
  </p:normalViewPr>
  <p:slideViewPr>
    <p:cSldViewPr showGuides="1">
      <p:cViewPr varScale="1">
        <p:scale>
          <a:sx n="19" d="100"/>
          <a:sy n="19" d="100"/>
        </p:scale>
        <p:origin x="2530" y="110"/>
      </p:cViewPr>
      <p:guideLst>
        <p:guide orient="horz"/>
        <p:guide pos="5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34" d="100"/>
          <a:sy n="34" d="100"/>
        </p:scale>
        <p:origin x="-3366" y="-90"/>
      </p:cViewPr>
      <p:guideLst>
        <p:guide orient="horz" pos="6591"/>
        <p:guide pos="461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font" Target="fonts/font2.fntdata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4.xml"/><Relationship Id="rId9" Type="http://schemas.openxmlformats.org/officeDocument/2006/relationships/handoutMaster" Target="handoutMasters/handoutMaster1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354763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8305800" y="0"/>
            <a:ext cx="6354763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9877088"/>
            <a:ext cx="635476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8305800" y="19877088"/>
            <a:ext cx="635476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106BD75-3EFD-4C18-B180-068DCC7276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21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3547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246" tIns="101626" rIns="203246" bIns="101626" numCol="1" anchor="t" anchorCtr="0" compatLnSpc="1">
            <a:prstTxWarp prst="textNoShape">
              <a:avLst/>
            </a:prstTxWarp>
          </a:bodyPr>
          <a:lstStyle>
            <a:lvl1pPr defTabSz="2033588" eaLnBrk="0" hangingPunct="0">
              <a:defRPr sz="27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8305800" y="0"/>
            <a:ext cx="6356350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246" tIns="101626" rIns="203246" bIns="101626" numCol="1" anchor="t" anchorCtr="0" compatLnSpc="1">
            <a:prstTxWarp prst="textNoShape">
              <a:avLst/>
            </a:prstTxWarp>
          </a:bodyPr>
          <a:lstStyle>
            <a:lvl1pPr algn="r" defTabSz="2033588" eaLnBrk="0" hangingPunct="0">
              <a:defRPr sz="27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64063" y="1570038"/>
            <a:ext cx="5543550" cy="78501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66850" y="9942513"/>
            <a:ext cx="11730038" cy="941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246" tIns="101626" rIns="203246" bIns="1016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9877088"/>
            <a:ext cx="63547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246" tIns="101626" rIns="203246" bIns="101626" numCol="1" anchor="b" anchorCtr="0" compatLnSpc="1">
            <a:prstTxWarp prst="textNoShape">
              <a:avLst/>
            </a:prstTxWarp>
          </a:bodyPr>
          <a:lstStyle>
            <a:lvl1pPr defTabSz="2033588" eaLnBrk="0" hangingPunct="0">
              <a:defRPr sz="27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8305800" y="19877088"/>
            <a:ext cx="63563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246" tIns="101626" rIns="203246" bIns="101626" numCol="1" anchor="b" anchorCtr="0" compatLnSpc="1">
            <a:prstTxWarp prst="textNoShape">
              <a:avLst/>
            </a:prstTxWarp>
          </a:bodyPr>
          <a:lstStyle>
            <a:lvl1pPr algn="r" defTabSz="2033588" eaLnBrk="0" hangingPunct="0">
              <a:defRPr sz="2700"/>
            </a:lvl1pPr>
          </a:lstStyle>
          <a:p>
            <a:pPr>
              <a:defRPr/>
            </a:pPr>
            <a:fld id="{5778D20B-1032-4243-B265-D2D63470AE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530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78D20B-1032-4243-B265-D2D63470AEBF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US" sz="2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455613" marR="0" lvl="1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US" sz="2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455613" marR="0" lvl="2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US" sz="2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455613" marR="0" lvl="3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US" sz="2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732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871DA3-C206-4958-9304-C821B2F6E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1000125" marR="0" lvl="1" indent="-457200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1331913" marR="0" lvl="2" indent="-342900" algn="l" defTabSz="2952750" rtl="0" eaLnBrk="1" fontAlgn="base" latinLnBrk="0" hangingPunct="1">
              <a:lnSpc>
                <a:spcPct val="125000"/>
              </a:lnSpc>
              <a:spcBef>
                <a:spcPct val="3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644650" marR="0" lvl="3" indent="-301625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7904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EF963AC-AD21-4E43-A16C-AB75B1463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1000125" marR="0" lvl="1" indent="-457200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1331913" marR="0" lvl="2" indent="-342900" algn="l" defTabSz="2952750" rtl="0" eaLnBrk="1" fontAlgn="base" latinLnBrk="0" hangingPunct="1">
              <a:lnSpc>
                <a:spcPct val="125000"/>
              </a:lnSpc>
              <a:spcBef>
                <a:spcPct val="3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644650" marR="0" lvl="3" indent="-301625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123904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EAAAEFD-1EC9-4039-9D31-AFE1B8B61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1000125" marR="0" lvl="1" indent="-457200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1331913" marR="0" lvl="2" indent="-342900" algn="l" defTabSz="2952750" rtl="0" eaLnBrk="1" fontAlgn="base" latinLnBrk="0" hangingPunct="1">
              <a:lnSpc>
                <a:spcPct val="125000"/>
              </a:lnSpc>
              <a:spcBef>
                <a:spcPct val="3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644650" marR="0" lvl="3" indent="-301625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466869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515D96-1650-49B2-A79A-A2009C1C3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1000125" marR="0" lvl="1" indent="-457200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1331913" marR="0" lvl="2" indent="-342900" algn="l" defTabSz="2952750" rtl="0" eaLnBrk="1" fontAlgn="base" latinLnBrk="0" hangingPunct="1">
              <a:lnSpc>
                <a:spcPct val="125000"/>
              </a:lnSpc>
              <a:spcBef>
                <a:spcPct val="3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644650" marR="0" lvl="3" indent="-301625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71792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A380693-CD9F-49AC-BAC4-1F4C633D6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5635625"/>
            <a:ext cx="9344025" cy="23852186"/>
          </a:xfrm>
          <a:prstGeom prst="rect">
            <a:avLst/>
          </a:prstGeom>
        </p:spPr>
        <p:txBody>
          <a:bodyPr/>
          <a:lstStyle>
            <a:lvl1pPr marL="360000" indent="-360000">
              <a:spcBef>
                <a:spcPts val="1400"/>
              </a:spcBef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000" indent="-360000">
              <a:spcBef>
                <a:spcPts val="1000"/>
              </a:spcBef>
              <a:buFont typeface="Arial" pitchFamily="34" charset="0"/>
              <a:buChar char="•"/>
              <a:defRPr sz="19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>
              <a:spcBef>
                <a:spcPts val="600"/>
              </a:spcBef>
              <a:buFont typeface="Rdg Vesta" pitchFamily="2" charset="0"/>
              <a:buChar char="−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>
              <a:spcBef>
                <a:spcPts val="500"/>
              </a:spcBef>
              <a:buFont typeface="Arial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>
              <a:spcBef>
                <a:spcPts val="500"/>
              </a:spcBef>
              <a:buClr>
                <a:schemeClr val="tx2"/>
              </a:buClr>
              <a:buFont typeface="Rdg Vesta" pitchFamily="2" charset="0"/>
              <a:buChar char="−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455613" marR="0" lvl="0" indent="-455613" algn="l" defTabSz="2952750" rtl="0" eaLnBrk="1" fontAlgn="base" latinLnBrk="0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1000125" marR="0" lvl="1" indent="-457200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1331913" marR="0" lvl="2" indent="-342900" algn="l" defTabSz="2952750" rtl="0" eaLnBrk="1" fontAlgn="base" latinLnBrk="0" hangingPunct="1">
              <a:lnSpc>
                <a:spcPct val="125000"/>
              </a:lnSpc>
              <a:spcBef>
                <a:spcPct val="3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644650" marR="0" lvl="3" indent="-301625" algn="l" defTabSz="2952750" rtl="0" eaLnBrk="1" fontAlgn="base" latinLnBrk="0" hangingPunct="1">
              <a:lnSpc>
                <a:spcPct val="125000"/>
              </a:lnSpc>
              <a:spcBef>
                <a:spcPct val="40000"/>
              </a:spcBef>
              <a:spcAft>
                <a:spcPct val="0"/>
              </a:spcAft>
              <a:buClr>
                <a:srgbClr val="158473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9272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26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07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54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432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29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0" y="0"/>
            <a:ext cx="21388388" cy="51689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668338" y="4533900"/>
            <a:ext cx="19962812" cy="54514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pPr defTabSz="912813" eaLnBrk="0" hangingPunct="0">
              <a:lnSpc>
                <a:spcPct val="110000"/>
              </a:lnSpc>
              <a:defRPr/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 1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2   </a:t>
            </a:r>
            <a:r>
              <a:rPr lang="en-GB" sz="29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Author 3   (edit this list via View &gt; Slide Master)</a:t>
            </a:r>
            <a:endParaRPr lang="en-GB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39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5635625"/>
            <a:ext cx="934402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pic>
        <p:nvPicPr>
          <p:cNvPr id="1029" name="Picture 34" descr="Rdg Device Reversed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3775" y="792163"/>
            <a:ext cx="314801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736600" y="1350963"/>
            <a:ext cx="20131088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36600" y="792163"/>
            <a:ext cx="1046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2813" eaLnBrk="0" hangingPunct="0">
              <a:spcBef>
                <a:spcPct val="50000"/>
              </a:spcBef>
              <a:defRPr/>
            </a:pP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your unit name via </a:t>
            </a:r>
            <a:b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3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 &gt; Slide Master</a:t>
            </a: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0" y="0"/>
            <a:ext cx="21388388" cy="302799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295275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950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 b="1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2pPr>
      <a:lvl3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3pPr>
      <a:lvl4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4pPr>
      <a:lvl5pPr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5pPr>
      <a:lvl6pPr marL="4572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6pPr>
      <a:lvl7pPr marL="9144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7pPr>
      <a:lvl8pPr marL="13716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8pPr>
      <a:lvl9pPr marL="1828800" algn="l" defTabSz="2952750" rtl="0" eaLnBrk="1" fontAlgn="base" hangingPunct="1">
        <a:lnSpc>
          <a:spcPct val="105000"/>
        </a:lnSpc>
        <a:spcBef>
          <a:spcPct val="60000"/>
        </a:spcBef>
        <a:spcAft>
          <a:spcPct val="0"/>
        </a:spcAft>
        <a:defRPr sz="8100">
          <a:solidFill>
            <a:schemeClr val="bg1"/>
          </a:solidFill>
          <a:latin typeface="Rdg Vesta" pitchFamily="2" charset="0"/>
        </a:defRPr>
      </a:lvl9pPr>
    </p:titleStyle>
    <p:bodyStyle>
      <a:lvl1pPr marL="455613" indent="-455613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000125" indent="-457200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6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331913" indent="-342900" algn="l" defTabSz="2952750" rtl="0" eaLnBrk="1" fontAlgn="base" hangingPunct="1">
        <a:lnSpc>
          <a:spcPct val="125000"/>
        </a:lnSpc>
        <a:spcBef>
          <a:spcPct val="30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44650" indent="-301625" algn="l" defTabSz="2952750" rtl="0" eaLnBrk="1" fontAlgn="base" hangingPunct="1">
        <a:lnSpc>
          <a:spcPct val="125000"/>
        </a:lnSpc>
        <a:spcBef>
          <a:spcPct val="4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5622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30194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4766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9338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391025" indent="-738188" algn="l" defTabSz="2952750" rtl="0" eaLnBrk="1" fontAlgn="base" hangingPunct="1">
        <a:lnSpc>
          <a:spcPct val="125000"/>
        </a:lnSpc>
        <a:spcBef>
          <a:spcPct val="6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erson@reading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reading.ac.uk/cps/poster-ord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23850" y="5635625"/>
            <a:ext cx="9756775" cy="2383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455613" indent="-455613" defTabSz="2952750" eaLnBrk="0" hangingPunct="0">
              <a:lnSpc>
                <a:spcPct val="105000"/>
              </a:lnSpc>
              <a:spcBef>
                <a:spcPts val="4400"/>
              </a:spcBef>
              <a:spcAft>
                <a:spcPts val="0"/>
              </a:spcAft>
              <a:buClr>
                <a:schemeClr val="tx2"/>
              </a:buClr>
              <a:defRPr/>
            </a:pPr>
            <a:r>
              <a:rPr lang="en-GB" sz="41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Introduction</a:t>
            </a:r>
          </a:p>
          <a:p>
            <a:pPr marL="455613" indent="-455613" defTabSz="2952750">
              <a:lnSpc>
                <a:spcPct val="125000"/>
              </a:lnSpc>
              <a:spcBef>
                <a:spcPts val="1800"/>
              </a:spcBef>
              <a:buClr>
                <a:schemeClr val="tx2"/>
              </a:buClr>
              <a:defRPr/>
            </a:pP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	The overall aim of our templates is to help staff produce posters that present research findings easily in a way that accessible to the reader, but also gives a professional, consistent appearance that correlates with other University documents.</a:t>
            </a:r>
          </a:p>
          <a:p>
            <a:pPr marL="455613" indent="-455613" defTabSz="2952750">
              <a:lnSpc>
                <a:spcPct val="125000"/>
              </a:lnSpc>
              <a:spcBef>
                <a:spcPct val="60000"/>
              </a:spcBef>
              <a:buClr>
                <a:schemeClr val="tx2"/>
              </a:buClr>
              <a:defRPr/>
            </a:pP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41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changes can I make?</a:t>
            </a:r>
            <a:endParaRPr lang="en-GB" sz="2600" b="1" kern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6088" defTabSz="2952750">
              <a:lnSpc>
                <a:spcPct val="125000"/>
              </a:lnSpc>
              <a:spcBef>
                <a:spcPts val="1800"/>
              </a:spcBef>
              <a:buClr>
                <a:schemeClr val="tx2"/>
              </a:buClr>
              <a:defRPr/>
            </a:pPr>
            <a:r>
              <a:rPr lang="en-GB" sz="26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change:</a:t>
            </a:r>
            <a:endParaRPr lang="en-GB" sz="26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Page size and margins: these should stay as they are. Creative &amp; Print Services (CPS) will print at the size </a:t>
            </a:r>
            <a:b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you require.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Position and size of the University device and unit names.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Top banner: this must stay the same depth.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Font: the default system font Arial is used for this template.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Colour: Choose from the six ‘</a:t>
            </a:r>
            <a:r>
              <a:rPr lang="en-GB" sz="2600" kern="0" dirty="0" err="1">
                <a:latin typeface="Arial" panose="020B0604020202020204" pitchFamily="34" charset="0"/>
                <a:cs typeface="Arial" panose="020B0604020202020204" pitchFamily="34" charset="0"/>
              </a:rPr>
              <a:t>UoR</a:t>
            </a: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’ themes in the ‘Design’ menu on the top bar. Please do not use any of the Microsoft built-in themes as these are not part of the template.</a:t>
            </a:r>
          </a:p>
          <a:p>
            <a:pPr marL="446088" defTabSz="2952750">
              <a:lnSpc>
                <a:spcPct val="125000"/>
              </a:lnSpc>
              <a:spcBef>
                <a:spcPts val="1800"/>
              </a:spcBef>
              <a:buClr>
                <a:schemeClr val="tx2"/>
              </a:buClr>
              <a:defRPr/>
            </a:pPr>
            <a:r>
              <a:rPr lang="en-GB" sz="26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if you need to:</a:t>
            </a:r>
            <a:endParaRPr lang="en-GB" sz="26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Columns: you can use a different number of columns </a:t>
            </a:r>
            <a:b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but aim for 8–12 words per line of text.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Layout: the layout of boxes and text is flexible.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Headings: there are three headings built in, you can create more if you need to.</a:t>
            </a:r>
          </a:p>
          <a:p>
            <a:pPr marL="890588" indent="-444500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Text size: the size of the text in the title is set quite large, </a:t>
            </a:r>
            <a:b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to encourage you to write short titles. You can manually shrink the text if you need a longer title.</a:t>
            </a:r>
          </a:p>
          <a:p>
            <a:pPr marL="446088" defTabSz="2952750">
              <a:lnSpc>
                <a:spcPct val="125000"/>
              </a:lnSpc>
              <a:spcBef>
                <a:spcPts val="600"/>
              </a:spcBef>
              <a:buClr>
                <a:schemeClr val="tx2"/>
              </a:buClr>
              <a:defRPr/>
            </a:pP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Legibility is important: the styles in the file have been </a:t>
            </a:r>
            <a:b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set up to ensure a good level of legibility at common </a:t>
            </a:r>
            <a:b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print sizes.</a:t>
            </a:r>
            <a:endParaRPr lang="en-GB" sz="26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5613" indent="-455613" defTabSz="2952750">
              <a:lnSpc>
                <a:spcPct val="105000"/>
              </a:lnSpc>
              <a:spcBef>
                <a:spcPts val="3600"/>
              </a:spcBef>
              <a:defRPr/>
            </a:pPr>
            <a:r>
              <a:rPr lang="en-GB" sz="33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This is an example of Heading 2</a:t>
            </a:r>
          </a:p>
          <a:p>
            <a:pPr marL="455613" indent="-455613" defTabSz="2952750">
              <a:lnSpc>
                <a:spcPct val="125000"/>
              </a:lnSpc>
              <a:spcBef>
                <a:spcPts val="1800"/>
              </a:spcBef>
              <a:buClr>
                <a:schemeClr val="tx2"/>
              </a:buClr>
              <a:defRPr/>
            </a:pPr>
            <a:r>
              <a:rPr lang="en-GB" sz="2600" b="1" kern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This text is another ‘normal’ paragraph, and can follow any </a:t>
            </a:r>
            <a:b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kern="0" dirty="0">
                <a:latin typeface="Arial" panose="020B0604020202020204" pitchFamily="34" charset="0"/>
                <a:cs typeface="Arial" panose="020B0604020202020204" pitchFamily="34" charset="0"/>
              </a:rPr>
              <a:t>of the heading levels.</a:t>
            </a:r>
          </a:p>
          <a:p>
            <a:pPr marL="455613" indent="-455613" defTabSz="2952750">
              <a:lnSpc>
                <a:spcPct val="105000"/>
              </a:lnSpc>
              <a:spcBef>
                <a:spcPts val="2800"/>
              </a:spcBef>
              <a:defRPr/>
            </a:pPr>
            <a:r>
              <a:rPr lang="en-GB" sz="26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heading 3, deliberately misaligned (i.e. without a ‘Tab’ character before it). Notice that the second line is indented correctly, but the first line is wrong.</a:t>
            </a:r>
          </a:p>
          <a:p>
            <a:pPr marL="455613" indent="-455613" defTabSz="2952750">
              <a:lnSpc>
                <a:spcPct val="105000"/>
              </a:lnSpc>
              <a:spcBef>
                <a:spcPts val="2800"/>
              </a:spcBef>
              <a:defRPr/>
            </a:pPr>
            <a:r>
              <a:rPr lang="en-GB" sz="2600" b="1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This is heading 3 as it should look</a:t>
            </a:r>
          </a:p>
          <a:p>
            <a:pPr lvl="0"/>
            <a:r>
              <a:rPr lang="en-GB" sz="4100" b="1" dirty="0">
                <a:solidFill>
                  <a:srgbClr val="024AB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46088" lvl="0" indent="-446088"/>
            <a:r>
              <a:rPr lang="en-GB" sz="4100" b="1" dirty="0">
                <a:solidFill>
                  <a:srgbClr val="024AB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4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Heading 1</a:t>
            </a:r>
          </a:p>
          <a:p>
            <a:pPr marL="446088" lvl="0" indent="-446088">
              <a:spcBef>
                <a:spcPts val="2600"/>
              </a:spcBef>
            </a:pPr>
            <a:r>
              <a:rPr lang="en-GB" sz="3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Heading 2</a:t>
            </a:r>
          </a:p>
          <a:p>
            <a:pPr marL="446088" lvl="0" indent="-446088">
              <a:spcBef>
                <a:spcPts val="2000"/>
              </a:spcBef>
            </a:pPr>
            <a:r>
              <a:rPr lang="en-GB" sz="2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Heading 3</a:t>
            </a:r>
            <a:endParaRPr lang="en-GB" sz="2600" b="1" kern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5613" indent="-455613" defTabSz="2952750">
              <a:lnSpc>
                <a:spcPct val="105000"/>
              </a:lnSpc>
              <a:spcBef>
                <a:spcPct val="90000"/>
              </a:spcBef>
              <a:defRPr/>
            </a:pPr>
            <a:endParaRPr lang="en-GB" sz="2600" b="1" kern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5613" indent="-455613" defTabSz="2952750">
              <a:lnSpc>
                <a:spcPct val="125000"/>
              </a:lnSpc>
              <a:spcBef>
                <a:spcPct val="60000"/>
              </a:spcBef>
              <a:buClr>
                <a:schemeClr val="tx2"/>
              </a:buClr>
              <a:buFontTx/>
              <a:buChar char="•"/>
              <a:defRPr/>
            </a:pPr>
            <a:endParaRPr lang="en-GB" sz="26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is an example of a short, </a:t>
            </a:r>
            <a:br>
              <a:rPr lang="en-GB" dirty="0"/>
            </a:br>
            <a:r>
              <a:rPr lang="en-GB" dirty="0"/>
              <a:t>informative title split over two lines</a:t>
            </a:r>
          </a:p>
        </p:txBody>
      </p: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11377613" y="24791787"/>
            <a:ext cx="9253537" cy="30729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lIns="287990" tIns="179993" rIns="0" bIns="179993">
            <a:spAutoFit/>
          </a:bodyPr>
          <a:lstStyle/>
          <a:p>
            <a:pPr marL="266700" indent="-266700" defTabSz="912813" eaLnBrk="0" hangingPunct="0">
              <a:spcBef>
                <a:spcPts val="1600"/>
              </a:spcBef>
            </a:pPr>
            <a:r>
              <a:rPr lang="en-GB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ct val="30000"/>
              </a:spcBef>
              <a:buClr>
                <a:schemeClr val="tx2"/>
              </a:buClr>
              <a:buFontTx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Author’s name,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Book title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(Publisher: Year) pp. XX-YY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ct val="30000"/>
              </a:spcBef>
              <a:buClr>
                <a:schemeClr val="tx2"/>
              </a:buClr>
              <a:buFontTx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Author’s name, ‘Article title’,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Journal title,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publication info, pp. AA-BB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ct val="30000"/>
              </a:spcBef>
              <a:buClr>
                <a:schemeClr val="tx2"/>
              </a:buClr>
              <a:buFontTx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Researcher’s name, Institution</a:t>
            </a:r>
          </a:p>
          <a:p>
            <a:pPr marL="266700" indent="-266700" defTabSz="912813" eaLnBrk="0" hangingPunct="0">
              <a:spcBef>
                <a:spcPts val="1600"/>
              </a:spcBef>
            </a:pPr>
            <a:r>
              <a:rPr lang="en-GB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Acknowledgements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ts val="500"/>
              </a:spcBef>
              <a:buClr>
                <a:schemeClr val="tx2"/>
              </a:buClr>
              <a:buFontTx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Write here anyone you would like to thank. It works best if this list is bulleted.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ts val="500"/>
              </a:spcBef>
              <a:buClr>
                <a:schemeClr val="tx2"/>
              </a:buClr>
              <a:buFontTx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Another person to thank here.</a:t>
            </a: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11377613" y="28132158"/>
            <a:ext cx="9253537" cy="14094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lIns="287990" tIns="179993" rIns="0" bIns="179993" anchor="b">
            <a:spAutoFit/>
          </a:bodyPr>
          <a:lstStyle/>
          <a:p>
            <a:pPr marL="266700" indent="-266700" defTabSz="912813" eaLnBrk="0" hangingPunct="0">
              <a:spcBef>
                <a:spcPts val="1600"/>
              </a:spcBef>
            </a:pPr>
            <a:r>
              <a:rPr lang="en-GB" sz="1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information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ts val="500"/>
              </a:spcBef>
              <a:buClr>
                <a:schemeClr val="tx2"/>
              </a:buClr>
              <a:buFontTx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Department of XXXXXXXXXXX, University of Reading, Whiteknights, RG6 6AH</a:t>
            </a:r>
          </a:p>
          <a:p>
            <a:pPr marL="266700" indent="-266700" defTabSz="912813" eaLnBrk="0" hangingPunct="0">
              <a:lnSpc>
                <a:spcPct val="125000"/>
              </a:lnSpc>
              <a:spcBef>
                <a:spcPct val="30000"/>
              </a:spcBef>
              <a:buClr>
                <a:schemeClr val="tx2"/>
              </a:buClr>
              <a:buFontTx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Email: </a:t>
            </a:r>
            <a:r>
              <a:rPr lang="en-GB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person@reading.ac.uk</a:t>
            </a:r>
            <a:r>
              <a:rPr lang="en-GB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www.reading.ac.uk/xxxxxxxxxx</a:t>
            </a:r>
            <a:endParaRPr lang="en-GB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6" name="Rectangle 19"/>
          <p:cNvSpPr>
            <a:spLocks noChangeArrowheads="1"/>
          </p:cNvSpPr>
          <p:nvPr/>
        </p:nvSpPr>
        <p:spPr bwMode="auto">
          <a:xfrm>
            <a:off x="541066" y="27309339"/>
            <a:ext cx="3439346" cy="2446338"/>
          </a:xfrm>
          <a:prstGeom prst="rect">
            <a:avLst/>
          </a:prstGeom>
          <a:noFill/>
          <a:ln w="76200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latin typeface="Arial" charset="0"/>
            </a:endParaRPr>
          </a:p>
        </p:txBody>
      </p:sp>
      <p:sp>
        <p:nvSpPr>
          <p:cNvPr id="2057" name="Text Box 20"/>
          <p:cNvSpPr txBox="1">
            <a:spLocks noChangeArrowheads="1"/>
          </p:cNvSpPr>
          <p:nvPr/>
        </p:nvSpPr>
        <p:spPr bwMode="auto">
          <a:xfrm>
            <a:off x="6589738" y="27420913"/>
            <a:ext cx="3238500" cy="150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7" rIns="91436" bIns="45717">
            <a:spAutoFit/>
          </a:bodyPr>
          <a:lstStyle/>
          <a:p>
            <a:r>
              <a:rPr lang="en-GB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don’t delete these headings until you’ve finished, you will need them.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8" name="Line 21"/>
          <p:cNvSpPr>
            <a:spLocks noChangeShapeType="1"/>
          </p:cNvSpPr>
          <p:nvPr/>
        </p:nvSpPr>
        <p:spPr bwMode="auto">
          <a:xfrm flipH="1">
            <a:off x="4341222" y="27708251"/>
            <a:ext cx="2134215" cy="0"/>
          </a:xfrm>
          <a:prstGeom prst="line">
            <a:avLst/>
          </a:prstGeom>
          <a:noFill/>
          <a:ln w="88900" cap="rnd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53AB2554-C850-4719-A3D9-8A7C5FE0E37B}"/>
              </a:ext>
            </a:extLst>
          </p:cNvPr>
          <p:cNvSpPr txBox="1">
            <a:spLocks/>
          </p:cNvSpPr>
          <p:nvPr/>
        </p:nvSpPr>
        <p:spPr bwMode="auto">
          <a:xfrm>
            <a:off x="10987089" y="5631457"/>
            <a:ext cx="9644062" cy="1916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60000" indent="-360000" algn="l" defTabSz="2952750" rtl="0" eaLnBrk="1" fontAlgn="base" hangingPunct="1">
              <a:lnSpc>
                <a:spcPct val="125000"/>
              </a:lnSpc>
              <a:spcBef>
                <a:spcPts val="1400"/>
              </a:spcBef>
              <a:spcAft>
                <a:spcPct val="0"/>
              </a:spcAft>
              <a:buClr>
                <a:schemeClr val="tx2"/>
              </a:buClr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20000" indent="-360000" algn="l" defTabSz="2952750" rtl="0" eaLnBrk="1" fontAlgn="base" hangingPunct="1">
              <a:lnSpc>
                <a:spcPct val="125000"/>
              </a:lnSpc>
              <a:spcBef>
                <a:spcPts val="1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80000" indent="-360000" algn="l" defTabSz="2952750" rtl="0" eaLnBrk="1" fontAlgn="base" hangingPunct="1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>
                <a:schemeClr val="tx2"/>
              </a:buClr>
              <a:buFont typeface="Rdg Vesta" pitchFamily="2" charset="0"/>
              <a:buChar char="−"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50000" indent="-270000" algn="l" defTabSz="2952750" rtl="0" eaLnBrk="1" fontAlgn="base" hangingPunct="1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0000" indent="-180000" algn="l" defTabSz="2952750" rtl="0" eaLnBrk="1" fontAlgn="base" hangingPunct="1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Clr>
                <a:schemeClr val="tx2"/>
              </a:buClr>
              <a:buFont typeface="Rdg Vesta" pitchFamily="2" charset="0"/>
              <a:buChar char="−"/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019425" indent="-738188" algn="l" defTabSz="2952750" rtl="0" eaLnBrk="1" fontAlgn="base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3476625" indent="-738188" algn="l" defTabSz="2952750" rtl="0" eaLnBrk="1" fontAlgn="base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933825" indent="-738188" algn="l" defTabSz="2952750" rtl="0" eaLnBrk="1" fontAlgn="base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4391025" indent="-738188" algn="l" defTabSz="2952750" rtl="0" eaLnBrk="1" fontAlgn="base" hangingPunct="1">
              <a:lnSpc>
                <a:spcPct val="125000"/>
              </a:lnSpc>
              <a:spcBef>
                <a:spcPct val="6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358775" indent="-358775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3300" b="1" kern="1200" dirty="0">
                <a:solidFill>
                  <a:schemeClr val="tx2"/>
                </a:solidFill>
              </a:rPr>
              <a:t>	Bullets in PowerPoint</a:t>
            </a:r>
            <a:endParaRPr lang="en-GB" sz="3300" kern="0" dirty="0">
              <a:solidFill>
                <a:schemeClr val="tx2"/>
              </a:solidFill>
            </a:endParaRPr>
          </a:p>
          <a:p>
            <a:pPr marL="358775" indent="-358775" defTabSz="914400" fontAlgn="auto">
              <a:spcBef>
                <a:spcPts val="180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2600" kern="1200" dirty="0">
                <a:solidFill>
                  <a:srgbClr val="000000"/>
                </a:solidFill>
              </a:rPr>
              <a:t>	This paragraph is a bullet point with the bullet deleted, but </a:t>
            </a:r>
            <a:br>
              <a:rPr lang="en-GB" sz="2600" kern="1200" dirty="0">
                <a:solidFill>
                  <a:srgbClr val="000000"/>
                </a:solidFill>
              </a:rPr>
            </a:br>
            <a:r>
              <a:rPr lang="en-GB" sz="2600" kern="1200" dirty="0">
                <a:solidFill>
                  <a:srgbClr val="000000"/>
                </a:solidFill>
              </a:rPr>
              <a:t>it is recommended that research posters use bullets whenever appropriate to help simplify complex arguments or theories.</a:t>
            </a:r>
          </a:p>
          <a:p>
            <a:pPr marL="358775" indent="-358775" defTabSz="91440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en-GB" sz="2600" kern="0" dirty="0">
                <a:solidFill>
                  <a:sysClr val="windowText" lastClr="000000"/>
                </a:solidFill>
              </a:rPr>
              <a:t>This text is identical to the above, but  we have clicked the ‘Bullets’ button in the tool bar to make it a bullet. However, a bullet that sits outside the normal left margin of the text is a bit strange. It is usually better to indent all bullets to at least level two of the hierarchy.</a:t>
            </a:r>
          </a:p>
          <a:p>
            <a:pPr marL="719138" lvl="1" indent="-358775" defTabSz="9144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GB" sz="2600" kern="0" dirty="0">
                <a:solidFill>
                  <a:sysClr val="windowText" lastClr="000000"/>
                </a:solidFill>
              </a:rPr>
              <a:t>This one is the same as above, but we have clicked the </a:t>
            </a:r>
            <a:r>
              <a:rPr lang="en-GB" sz="2600" kern="0" dirty="0"/>
              <a:t>‘Increase indent’ </a:t>
            </a:r>
            <a:r>
              <a:rPr lang="en-GB" sz="2600" kern="0" dirty="0">
                <a:solidFill>
                  <a:sysClr val="windowText" lastClr="000000"/>
                </a:solidFill>
              </a:rPr>
              <a:t>button to increase the level of the bullet.</a:t>
            </a:r>
          </a:p>
          <a:p>
            <a:pPr marL="1078775" lvl="2" indent="-358775" defTabSz="914400"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300" kern="0" dirty="0">
                <a:solidFill>
                  <a:sysClr val="windowText" lastClr="000000"/>
                </a:solidFill>
              </a:rPr>
              <a:t>You can also increase the indent by pressing the ‘Tab’ key</a:t>
            </a:r>
          </a:p>
          <a:p>
            <a:pPr marL="1234350" lvl="2" indent="-514350" defTabSz="9144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200" kern="0" dirty="0">
                <a:solidFill>
                  <a:sysClr val="windowText" lastClr="000000"/>
                </a:solidFill>
              </a:rPr>
              <a:t>On this one, we have clicked the ‘Numbering’ button in the formatting toolbar.</a:t>
            </a:r>
          </a:p>
          <a:p>
            <a:pPr marL="1234350" lvl="2" indent="-514350" defTabSz="9144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200" kern="0" dirty="0">
                <a:solidFill>
                  <a:sysClr val="windowText" lastClr="000000"/>
                </a:solidFill>
              </a:rPr>
              <a:t>This generates a numbered list instead of bullets. </a:t>
            </a:r>
          </a:p>
          <a:p>
            <a:pPr marL="1684350" lvl="4" indent="-514350" defTabSz="914400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000" kern="0" dirty="0">
                <a:solidFill>
                  <a:sysClr val="windowText" lastClr="000000"/>
                </a:solidFill>
              </a:rPr>
              <a:t>You can also nest numbers by pressing the ‘Tab’ key</a:t>
            </a:r>
          </a:p>
          <a:p>
            <a:pPr marL="1684350" lvl="4" indent="-514350" defTabSz="9144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000" kern="0" dirty="0">
                <a:solidFill>
                  <a:sysClr val="windowText" lastClr="000000"/>
                </a:solidFill>
              </a:rPr>
              <a:t>Another example</a:t>
            </a:r>
          </a:p>
          <a:p>
            <a:pPr marL="358775" indent="-358775" defTabSz="914400" fontAlgn="auto">
              <a:spcBef>
                <a:spcPts val="180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2600" kern="0" dirty="0">
                <a:solidFill>
                  <a:sysClr val="windowText" lastClr="000000"/>
                </a:solidFill>
              </a:rPr>
              <a:t>	This paragraph of text is actually a bullet point. By putting </a:t>
            </a:r>
            <a:br>
              <a:rPr lang="en-GB" sz="2600" kern="0" dirty="0">
                <a:solidFill>
                  <a:sysClr val="windowText" lastClr="000000"/>
                </a:solidFill>
              </a:rPr>
            </a:br>
            <a:r>
              <a:rPr lang="en-GB" sz="2600" kern="0" dirty="0">
                <a:solidFill>
                  <a:sysClr val="windowText" lastClr="000000"/>
                </a:solidFill>
              </a:rPr>
              <a:t>the cursor immediately before the first word in a bullet point, you can press ‘Backspace’ and then the ‘Tab’ key to remove the bullet and align the paragraph </a:t>
            </a:r>
            <a:r>
              <a:rPr lang="en-GB" sz="2600" kern="0" dirty="0"/>
              <a:t>correctly. This is the only way to get a normal paragraph without a bullet.</a:t>
            </a:r>
          </a:p>
          <a:p>
            <a:pPr marL="352425" indent="-352425" defTabSz="914400">
              <a:lnSpc>
                <a:spcPct val="100000"/>
              </a:lnSpc>
              <a:spcBef>
                <a:spcPts val="2600"/>
              </a:spcBef>
              <a:buClrTx/>
              <a:buFontTx/>
              <a:buNone/>
            </a:pPr>
            <a:r>
              <a:rPr lang="en-GB" sz="3300" b="1" kern="1200" dirty="0">
                <a:solidFill>
                  <a:schemeClr val="tx2"/>
                </a:solidFill>
              </a:rPr>
              <a:t>	Copying and pasting from other applications</a:t>
            </a:r>
          </a:p>
          <a:p>
            <a:pPr marL="358775" indent="-358775" defTabSz="914400" fontAlgn="auto">
              <a:spcBef>
                <a:spcPts val="180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3300" b="1" kern="1200" dirty="0">
                <a:solidFill>
                  <a:srgbClr val="024ABE"/>
                </a:solidFill>
              </a:rPr>
              <a:t>	</a:t>
            </a:r>
            <a:r>
              <a:rPr lang="en-GB" sz="2600" kern="0" dirty="0">
                <a:solidFill>
                  <a:sysClr val="windowText" lastClr="000000"/>
                </a:solidFill>
              </a:rPr>
              <a:t>When pasting in text or graphs, diagrams or pictures, a number of paste options are available. You may find that one of these paste options may work better than the default choice that PowerPoint makes for you.</a:t>
            </a:r>
          </a:p>
          <a:p>
            <a:pPr marL="352425" indent="-352425" defTabSz="914400">
              <a:lnSpc>
                <a:spcPct val="100000"/>
              </a:lnSpc>
              <a:spcBef>
                <a:spcPts val="2600"/>
              </a:spcBef>
              <a:buClrTx/>
              <a:buFontTx/>
              <a:buNone/>
            </a:pPr>
            <a:r>
              <a:rPr lang="en-GB" sz="3300" b="1" kern="1200" dirty="0">
                <a:solidFill>
                  <a:schemeClr val="tx2"/>
                </a:solidFill>
              </a:rPr>
              <a:t>	Getting your poster printed with CPS</a:t>
            </a:r>
          </a:p>
          <a:p>
            <a:pPr marL="358775" indent="-358775" defTabSz="914400" fontAlgn="auto">
              <a:spcBef>
                <a:spcPts val="180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3300" b="1" kern="1200" dirty="0">
                <a:solidFill>
                  <a:srgbClr val="024ABE"/>
                </a:solidFill>
              </a:rPr>
              <a:t>	</a:t>
            </a:r>
            <a:r>
              <a:rPr lang="en-GB" sz="2600" kern="0" dirty="0">
                <a:solidFill>
                  <a:sysClr val="windowText" lastClr="000000"/>
                </a:solidFill>
              </a:rPr>
              <a:t>CPS have high-quality equipment and knowledgeable staff </a:t>
            </a:r>
            <a:br>
              <a:rPr lang="en-GB" sz="2600" kern="0" dirty="0">
                <a:solidFill>
                  <a:sysClr val="windowText" lastClr="000000"/>
                </a:solidFill>
              </a:rPr>
            </a:br>
            <a:r>
              <a:rPr lang="en-GB" sz="2600" kern="0" dirty="0">
                <a:solidFill>
                  <a:sysClr val="windowText" lastClr="000000"/>
                </a:solidFill>
              </a:rPr>
              <a:t>on hand to get your poster printed quickly and professionally. Our new process for placing poster orders means our service is faster and more reliable than ever before. </a:t>
            </a:r>
          </a:p>
          <a:p>
            <a:pPr marL="358775" indent="-358775" defTabSz="914400" fontAlgn="auto">
              <a:spcBef>
                <a:spcPts val="60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2600" kern="0" dirty="0"/>
              <a:t>	</a:t>
            </a:r>
            <a:r>
              <a:rPr lang="en-GB" sz="2600" kern="1200" dirty="0"/>
              <a:t>Go to: </a:t>
            </a:r>
            <a:r>
              <a:rPr lang="en-GB" sz="2600" b="1" kern="1200" dirty="0">
                <a:solidFill>
                  <a:schemeClr val="tx2"/>
                </a:solidFill>
                <a:hlinkClick r:id="rId4"/>
              </a:rPr>
              <a:t>https://www.reading.ac.uk/cps/poster-order</a:t>
            </a:r>
            <a:r>
              <a:rPr lang="en-GB" sz="2600" b="1" kern="1200" dirty="0">
                <a:solidFill>
                  <a:schemeClr val="tx2"/>
                </a:solidFill>
              </a:rPr>
              <a:t> </a:t>
            </a:r>
            <a:r>
              <a:rPr lang="en-GB" sz="2600" kern="1200" dirty="0"/>
              <a:t>to place </a:t>
            </a:r>
            <a:br>
              <a:rPr lang="en-GB" sz="2600" kern="1200" dirty="0"/>
            </a:br>
            <a:r>
              <a:rPr lang="en-GB" sz="2600" kern="1200" dirty="0"/>
              <a:t>your order.</a:t>
            </a:r>
            <a:endParaRPr lang="en-GB" sz="2600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423776"/>
      </p:ext>
    </p:extLst>
  </p:cSld>
  <p:clrMapOvr>
    <a:masterClrMapping/>
  </p:clrMapOvr>
</p:sld>
</file>

<file path=ppt/theme/theme1.xml><?xml version="1.0" encoding="utf-8"?>
<a:theme xmlns:a="http://schemas.openxmlformats.org/drawingml/2006/main" name="UoR #CE4F2F">
  <a:themeElements>
    <a:clrScheme name="01 UoR Conference #178473">
      <a:dk1>
        <a:srgbClr val="000000"/>
      </a:dk1>
      <a:lt1>
        <a:srgbClr val="FFFFFF"/>
      </a:lt1>
      <a:dk2>
        <a:srgbClr val="158473"/>
      </a:dk2>
      <a:lt2>
        <a:srgbClr val="808080"/>
      </a:lt2>
      <a:accent1>
        <a:srgbClr val="7AFDE9"/>
      </a:accent1>
      <a:accent2>
        <a:srgbClr val="5BD1BF"/>
      </a:accent2>
      <a:accent3>
        <a:srgbClr val="FFFFFF"/>
      </a:accent3>
      <a:accent4>
        <a:srgbClr val="086154"/>
      </a:accent4>
      <a:accent5>
        <a:srgbClr val="5BD1BF"/>
      </a:accent5>
      <a:accent6>
        <a:srgbClr val="000000"/>
      </a:accent6>
      <a:hlink>
        <a:srgbClr val="158473"/>
      </a:hlink>
      <a:folHlink>
        <a:srgbClr val="086154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  <a:txDef>
      <a:spPr bwMode="auto">
        <a:noFill/>
        <a:ln w="9525">
          <a:noFill/>
          <a:miter lim="800000"/>
          <a:headEnd/>
          <a:tailEnd/>
        </a:ln>
        <a:effectLst/>
      </a:spPr>
      <a:bodyPr lIns="0" tIns="0" rIns="0" bIns="0"/>
      <a:lstStyle>
        <a:defPPr marL="455613" indent="-455613" algn="l" defTabSz="2952750" eaLnBrk="0" hangingPunct="0">
          <a:lnSpc>
            <a:spcPct val="105000"/>
          </a:lnSpc>
          <a:spcBef>
            <a:spcPts val="4400"/>
          </a:spcBef>
          <a:spcAft>
            <a:spcPts val="0"/>
          </a:spcAft>
          <a:buClr>
            <a:schemeClr val="tx2"/>
          </a:buClr>
          <a:defRPr sz="4100" b="1" kern="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8D687D27-B946-4FBA-8150-9F172FBFD3DC}"/>
    </a:ext>
  </a:extLst>
</a:theme>
</file>

<file path=ppt/theme/theme2.xml><?xml version="1.0" encoding="utf-8"?>
<a:theme xmlns:a="http://schemas.openxmlformats.org/drawingml/2006/main" name="1_UoR #CE4F2F">
  <a:themeElements>
    <a:clrScheme name="02 UoR Conference #E25C3A">
      <a:dk1>
        <a:srgbClr val="000000"/>
      </a:dk1>
      <a:lt1>
        <a:srgbClr val="FFFFFF"/>
      </a:lt1>
      <a:dk2>
        <a:srgbClr val="CE4F2F"/>
      </a:dk2>
      <a:lt2>
        <a:srgbClr val="808080"/>
      </a:lt2>
      <a:accent1>
        <a:srgbClr val="FEC5B6"/>
      </a:accent1>
      <a:accent2>
        <a:srgbClr val="F79E87"/>
      </a:accent2>
      <a:accent3>
        <a:srgbClr val="FFFFFF"/>
      </a:accent3>
      <a:accent4>
        <a:srgbClr val="A8361A"/>
      </a:accent4>
      <a:accent5>
        <a:srgbClr val="F79E87"/>
      </a:accent5>
      <a:accent6>
        <a:srgbClr val="000000"/>
      </a:accent6>
      <a:hlink>
        <a:srgbClr val="CE4F2F"/>
      </a:hlink>
      <a:folHlink>
        <a:srgbClr val="A8361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DA16372C-C8AE-4BEF-9AB6-EF282675B510}"/>
    </a:ext>
  </a:extLst>
</a:theme>
</file>

<file path=ppt/theme/theme3.xml><?xml version="1.0" encoding="utf-8"?>
<a:theme xmlns:a="http://schemas.openxmlformats.org/drawingml/2006/main" name="UoR #C74486">
  <a:themeElements>
    <a:clrScheme name="03 UoR Conference #C74486">
      <a:dk1>
        <a:srgbClr val="000000"/>
      </a:dk1>
      <a:lt1>
        <a:srgbClr val="FFFFFF"/>
      </a:lt1>
      <a:dk2>
        <a:srgbClr val="C74486"/>
      </a:dk2>
      <a:lt2>
        <a:srgbClr val="808080"/>
      </a:lt2>
      <a:accent1>
        <a:srgbClr val="FCAAD3"/>
      </a:accent1>
      <a:accent2>
        <a:srgbClr val="DB8EB5"/>
      </a:accent2>
      <a:accent3>
        <a:srgbClr val="FFFFFF"/>
      </a:accent3>
      <a:accent4>
        <a:srgbClr val="810443"/>
      </a:accent4>
      <a:accent5>
        <a:srgbClr val="DB8EB5"/>
      </a:accent5>
      <a:accent6>
        <a:srgbClr val="000000"/>
      </a:accent6>
      <a:hlink>
        <a:srgbClr val="C74486"/>
      </a:hlink>
      <a:folHlink>
        <a:srgbClr val="81044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EDDCA094-D80C-4D1A-9F56-52CCF7C6B5E1}"/>
    </a:ext>
  </a:extLst>
</a:theme>
</file>

<file path=ppt/theme/theme4.xml><?xml version="1.0" encoding="utf-8"?>
<a:theme xmlns:a="http://schemas.openxmlformats.org/drawingml/2006/main" name="UoR #7F6BAE">
  <a:themeElements>
    <a:clrScheme name="04 UoR Conference #7F6BAE">
      <a:dk1>
        <a:srgbClr val="000000"/>
      </a:dk1>
      <a:lt1>
        <a:srgbClr val="FFFFFF"/>
      </a:lt1>
      <a:dk2>
        <a:srgbClr val="7F6BAE"/>
      </a:dk2>
      <a:lt2>
        <a:srgbClr val="808080"/>
      </a:lt2>
      <a:accent1>
        <a:srgbClr val="D2C4F2"/>
      </a:accent1>
      <a:accent2>
        <a:srgbClr val="B6A4E0"/>
      </a:accent2>
      <a:accent3>
        <a:srgbClr val="FFFFFF"/>
      </a:accent3>
      <a:accent4>
        <a:srgbClr val="4D3E70"/>
      </a:accent4>
      <a:accent5>
        <a:srgbClr val="B6A4E0"/>
      </a:accent5>
      <a:accent6>
        <a:srgbClr val="000000"/>
      </a:accent6>
      <a:hlink>
        <a:srgbClr val="7F6BAE"/>
      </a:hlink>
      <a:folHlink>
        <a:srgbClr val="4D3E7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52FD576F-A30F-42C3-B3D4-FC5E4D78EA82}"/>
    </a:ext>
  </a:extLst>
</a:theme>
</file>

<file path=ppt/theme/theme5.xml><?xml version="1.0" encoding="utf-8"?>
<a:theme xmlns:a="http://schemas.openxmlformats.org/drawingml/2006/main" name="UoR #6F7D14">
  <a:themeElements>
    <a:clrScheme name="05 UoR Conference #6F7D14">
      <a:dk1>
        <a:srgbClr val="000000"/>
      </a:dk1>
      <a:lt1>
        <a:srgbClr val="FFFFFF"/>
      </a:lt1>
      <a:dk2>
        <a:srgbClr val="6F7D14"/>
      </a:dk2>
      <a:lt2>
        <a:srgbClr val="808080"/>
      </a:lt2>
      <a:accent1>
        <a:srgbClr val="BDCC5A"/>
      </a:accent1>
      <a:accent2>
        <a:srgbClr val="9DAE32"/>
      </a:accent2>
      <a:accent3>
        <a:srgbClr val="FFFFFF"/>
      </a:accent3>
      <a:accent4>
        <a:srgbClr val="444E02"/>
      </a:accent4>
      <a:accent5>
        <a:srgbClr val="BDCC5A"/>
      </a:accent5>
      <a:accent6>
        <a:srgbClr val="000000"/>
      </a:accent6>
      <a:hlink>
        <a:srgbClr val="6F7D14"/>
      </a:hlink>
      <a:folHlink>
        <a:srgbClr val="444E0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AF9CF2F7-CEBC-4757-A562-538A8568A1B6}"/>
    </a:ext>
  </a:extLst>
</a:theme>
</file>

<file path=ppt/theme/theme6.xml><?xml version="1.0" encoding="utf-8"?>
<a:theme xmlns:a="http://schemas.openxmlformats.org/drawingml/2006/main" name="1_Rdg conference poster 2011portrait">
  <a:themeElements>
    <a:clrScheme name="06 UoR Conference #2B7DAE">
      <a:dk1>
        <a:srgbClr val="000000"/>
      </a:dk1>
      <a:lt1>
        <a:srgbClr val="FFFFFF"/>
      </a:lt1>
      <a:dk2>
        <a:srgbClr val="2B7DAE"/>
      </a:dk2>
      <a:lt2>
        <a:srgbClr val="808080"/>
      </a:lt2>
      <a:accent1>
        <a:srgbClr val="7CCDFD"/>
      </a:accent1>
      <a:accent2>
        <a:srgbClr val="62B4E7"/>
      </a:accent2>
      <a:accent3>
        <a:srgbClr val="FFFFFF"/>
      </a:accent3>
      <a:accent4>
        <a:srgbClr val="114E72"/>
      </a:accent4>
      <a:accent5>
        <a:srgbClr val="7CCDFD"/>
      </a:accent5>
      <a:accent6>
        <a:srgbClr val="000000"/>
      </a:accent6>
      <a:hlink>
        <a:srgbClr val="2B7DAE"/>
      </a:hlink>
      <a:folHlink>
        <a:srgbClr val="114E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29527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Rdg Vesta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B27825 UoR Conference 2022 portrait HT v2.pptx" id="{F18A0F39-BBEB-43DB-BFD6-81A744C52318}" vid="{1757E75D-6B58-43A6-AFC1-7824D5CC8EBB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843</Words>
  <Application>Microsoft Office PowerPoint</Application>
  <PresentationFormat>Custom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Rdg Vesta</vt:lpstr>
      <vt:lpstr>Arial</vt:lpstr>
      <vt:lpstr>UoR #CE4F2F</vt:lpstr>
      <vt:lpstr>1_UoR #CE4F2F</vt:lpstr>
      <vt:lpstr>UoR #C74486</vt:lpstr>
      <vt:lpstr>UoR #7F6BAE</vt:lpstr>
      <vt:lpstr>UoR #6F7D14</vt:lpstr>
      <vt:lpstr>1_Rdg conference poster 2011portrait</vt:lpstr>
      <vt:lpstr>This is an example of a short,  informative title split over two lines</vt:lpstr>
    </vt:vector>
  </TitlesOfParts>
  <Company>University of Reading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an example of a short,  informative title split over two lines</dc:title>
  <dc:subject>Research and conference poster</dc:subject>
  <dc:creator>Hannah Tollett</dc:creator>
  <cp:lastModifiedBy>Hannah Tollett</cp:lastModifiedBy>
  <cp:revision>3</cp:revision>
  <dcterms:created xsi:type="dcterms:W3CDTF">2022-02-16T12:31:40Z</dcterms:created>
  <dcterms:modified xsi:type="dcterms:W3CDTF">2022-02-22T11:53:36Z</dcterms:modified>
</cp:coreProperties>
</file>