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3675" r:id="rId1"/>
    <p:sldMasterId id="2147483678" r:id="rId2"/>
    <p:sldMasterId id="2147483680" r:id="rId3"/>
    <p:sldMasterId id="2147483682" r:id="rId4"/>
    <p:sldMasterId id="2147483684" r:id="rId5"/>
    <p:sldMasterId id="2147483686" r:id="rId6"/>
  </p:sldMasterIdLst>
  <p:notesMasterIdLst>
    <p:notesMasterId r:id="rId8"/>
  </p:notesMasterIdLst>
  <p:handoutMasterIdLst>
    <p:handoutMasterId r:id="rId9"/>
  </p:handoutMasterIdLst>
  <p:sldIdLst>
    <p:sldId id="262" r:id="rId7"/>
  </p:sldIdLst>
  <p:sldSz cx="30279975" cy="21388388"/>
  <p:notesSz cx="7099300" cy="10234613"/>
  <p:embeddedFontLst>
    <p:embeddedFont>
      <p:font typeface="Rdg Vesta" panose="02000503060000020004" pitchFamily="2" charset="0"/>
      <p:regular r:id="rId10"/>
      <p:bold r:id="rId11"/>
      <p:italic r:id="rId12"/>
      <p:boldItalic r:id="rId13"/>
    </p:embeddedFont>
  </p:embeddedFontLst>
  <p:defaultTextStyle>
    <a:defPPr>
      <a:defRPr lang="en-GB"/>
    </a:defPPr>
    <a:lvl1pPr algn="l" rtl="0" fontAlgn="base">
      <a:spcBef>
        <a:spcPct val="0"/>
      </a:spcBef>
      <a:spcAft>
        <a:spcPct val="0"/>
      </a:spcAft>
      <a:defRPr sz="1300" kern="1200">
        <a:solidFill>
          <a:schemeClr val="tx1"/>
        </a:solidFill>
        <a:latin typeface="Rdg Vesta" pitchFamily="2" charset="0"/>
        <a:ea typeface="+mn-ea"/>
        <a:cs typeface="+mn-cs"/>
      </a:defRPr>
    </a:lvl1pPr>
    <a:lvl2pPr marL="457200" algn="l" rtl="0" fontAlgn="base">
      <a:spcBef>
        <a:spcPct val="0"/>
      </a:spcBef>
      <a:spcAft>
        <a:spcPct val="0"/>
      </a:spcAft>
      <a:defRPr sz="1300" kern="1200">
        <a:solidFill>
          <a:schemeClr val="tx1"/>
        </a:solidFill>
        <a:latin typeface="Rdg Vesta" pitchFamily="2" charset="0"/>
        <a:ea typeface="+mn-ea"/>
        <a:cs typeface="+mn-cs"/>
      </a:defRPr>
    </a:lvl2pPr>
    <a:lvl3pPr marL="914400" algn="l" rtl="0" fontAlgn="base">
      <a:spcBef>
        <a:spcPct val="0"/>
      </a:spcBef>
      <a:spcAft>
        <a:spcPct val="0"/>
      </a:spcAft>
      <a:defRPr sz="1300" kern="1200">
        <a:solidFill>
          <a:schemeClr val="tx1"/>
        </a:solidFill>
        <a:latin typeface="Rdg Vesta" pitchFamily="2" charset="0"/>
        <a:ea typeface="+mn-ea"/>
        <a:cs typeface="+mn-cs"/>
      </a:defRPr>
    </a:lvl3pPr>
    <a:lvl4pPr marL="1371600" algn="l" rtl="0" fontAlgn="base">
      <a:spcBef>
        <a:spcPct val="0"/>
      </a:spcBef>
      <a:spcAft>
        <a:spcPct val="0"/>
      </a:spcAft>
      <a:defRPr sz="1300" kern="1200">
        <a:solidFill>
          <a:schemeClr val="tx1"/>
        </a:solidFill>
        <a:latin typeface="Rdg Vesta" pitchFamily="2" charset="0"/>
        <a:ea typeface="+mn-ea"/>
        <a:cs typeface="+mn-cs"/>
      </a:defRPr>
    </a:lvl4pPr>
    <a:lvl5pPr marL="1828800" algn="l" rtl="0" fontAlgn="base">
      <a:spcBef>
        <a:spcPct val="0"/>
      </a:spcBef>
      <a:spcAft>
        <a:spcPct val="0"/>
      </a:spcAft>
      <a:defRPr sz="1300" kern="1200">
        <a:solidFill>
          <a:schemeClr val="tx1"/>
        </a:solidFill>
        <a:latin typeface="Rdg Vesta" pitchFamily="2" charset="0"/>
        <a:ea typeface="+mn-ea"/>
        <a:cs typeface="+mn-cs"/>
      </a:defRPr>
    </a:lvl5pPr>
    <a:lvl6pPr marL="2286000" algn="l" defTabSz="914400" rtl="0" eaLnBrk="1" latinLnBrk="0" hangingPunct="1">
      <a:defRPr sz="1300" kern="1200">
        <a:solidFill>
          <a:schemeClr val="tx1"/>
        </a:solidFill>
        <a:latin typeface="Rdg Vesta" pitchFamily="2" charset="0"/>
        <a:ea typeface="+mn-ea"/>
        <a:cs typeface="+mn-cs"/>
      </a:defRPr>
    </a:lvl6pPr>
    <a:lvl7pPr marL="2743200" algn="l" defTabSz="914400" rtl="0" eaLnBrk="1" latinLnBrk="0" hangingPunct="1">
      <a:defRPr sz="1300" kern="1200">
        <a:solidFill>
          <a:schemeClr val="tx1"/>
        </a:solidFill>
        <a:latin typeface="Rdg Vesta" pitchFamily="2" charset="0"/>
        <a:ea typeface="+mn-ea"/>
        <a:cs typeface="+mn-cs"/>
      </a:defRPr>
    </a:lvl7pPr>
    <a:lvl8pPr marL="3200400" algn="l" defTabSz="914400" rtl="0" eaLnBrk="1" latinLnBrk="0" hangingPunct="1">
      <a:defRPr sz="1300" kern="1200">
        <a:solidFill>
          <a:schemeClr val="tx1"/>
        </a:solidFill>
        <a:latin typeface="Rdg Vesta" pitchFamily="2" charset="0"/>
        <a:ea typeface="+mn-ea"/>
        <a:cs typeface="+mn-cs"/>
      </a:defRPr>
    </a:lvl8pPr>
    <a:lvl9pPr marL="3657600" algn="l" defTabSz="914400" rtl="0" eaLnBrk="1" latinLnBrk="0" hangingPunct="1">
      <a:defRPr sz="1300" kern="1200">
        <a:solidFill>
          <a:schemeClr val="tx1"/>
        </a:solidFill>
        <a:latin typeface="Rdg Vesta" pitchFamily="2" charset="0"/>
        <a:ea typeface="+mn-ea"/>
        <a:cs typeface="+mn-cs"/>
      </a:defRPr>
    </a:lvl9pPr>
  </p:defaultTextStyle>
  <p:extLst>
    <p:ext uri="{EFAFB233-063F-42B5-8137-9DF3F51BA10A}">
      <p15:sldGuideLst xmlns:p15="http://schemas.microsoft.com/office/powerpoint/2012/main">
        <p15:guide id="1" orient="horz">
          <p15:clr>
            <a:srgbClr val="A4A3A4"/>
          </p15:clr>
        </p15:guide>
        <p15:guide id="2" pos="500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E6E6E6"/>
    <a:srgbClr val="106D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3" autoAdjust="0"/>
    <p:restoredTop sz="92476" autoAdjust="0"/>
  </p:normalViewPr>
  <p:slideViewPr>
    <p:cSldViewPr showGuides="1">
      <p:cViewPr>
        <p:scale>
          <a:sx n="50" d="100"/>
          <a:sy n="50" d="100"/>
        </p:scale>
        <p:origin x="750" y="186"/>
      </p:cViewPr>
      <p:guideLst>
        <p:guide orient="horz"/>
        <p:guide pos="5001"/>
      </p:guideLst>
    </p:cSldViewPr>
  </p:slideViewPr>
  <p:notesTextViewPr>
    <p:cViewPr>
      <p:scale>
        <a:sx n="100" d="100"/>
        <a:sy n="100" d="100"/>
      </p:scale>
      <p:origin x="0" y="0"/>
    </p:cViewPr>
  </p:notesTextViewPr>
  <p:notesViewPr>
    <p:cSldViewPr>
      <p:cViewPr varScale="1">
        <p:scale>
          <a:sx n="108" d="100"/>
          <a:sy n="108" d="100"/>
        </p:scale>
        <p:origin x="514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4.fntdata"/><Relationship Id="rId3" Type="http://schemas.openxmlformats.org/officeDocument/2006/relationships/slideMaster" Target="slideMasters/slideMaster3.xml"/><Relationship Id="rId7" Type="http://schemas.openxmlformats.org/officeDocument/2006/relationships/slide" Target="slides/slide1.xml"/><Relationship Id="rId12" Type="http://schemas.openxmlformats.org/officeDocument/2006/relationships/font" Target="fonts/font3.fntdata"/><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font" Target="fonts/font2.fntdata"/><Relationship Id="rId5" Type="http://schemas.openxmlformats.org/officeDocument/2006/relationships/slideMaster" Target="slideMasters/slideMaster5.xml"/><Relationship Id="rId15" Type="http://schemas.openxmlformats.org/officeDocument/2006/relationships/viewProps" Target="viewProps.xml"/><Relationship Id="rId10" Type="http://schemas.openxmlformats.org/officeDocument/2006/relationships/font" Target="fonts/font1.fntdata"/><Relationship Id="rId4" Type="http://schemas.openxmlformats.org/officeDocument/2006/relationships/slideMaster" Target="slideMasters/slideMaster4.xml"/><Relationship Id="rId9" Type="http://schemas.openxmlformats.org/officeDocument/2006/relationships/handoutMaster" Target="handoutMasters/handoutMaster1.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39EDDB9-87C0-4725-9F0C-9A4C63187401}"/>
              </a:ext>
            </a:extLst>
          </p:cNvPr>
          <p:cNvSpPr>
            <a:spLocks noGrp="1"/>
          </p:cNvSpPr>
          <p:nvPr>
            <p:ph type="hdr" sz="quarter"/>
          </p:nvPr>
        </p:nvSpPr>
        <p:spPr>
          <a:xfrm>
            <a:off x="0" y="0"/>
            <a:ext cx="3076575" cy="512763"/>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606A5721-BB71-4363-BC19-ECCFEB925F4D}"/>
              </a:ext>
            </a:extLst>
          </p:cNvPr>
          <p:cNvSpPr>
            <a:spLocks noGrp="1"/>
          </p:cNvSpPr>
          <p:nvPr>
            <p:ph type="dt" sz="quarter" idx="1"/>
          </p:nvPr>
        </p:nvSpPr>
        <p:spPr>
          <a:xfrm>
            <a:off x="4021138" y="0"/>
            <a:ext cx="3076575" cy="512763"/>
          </a:xfrm>
          <a:prstGeom prst="rect">
            <a:avLst/>
          </a:prstGeom>
        </p:spPr>
        <p:txBody>
          <a:bodyPr vert="horz" lIns="91440" tIns="45720" rIns="91440" bIns="45720" rtlCol="0"/>
          <a:lstStyle>
            <a:lvl1pPr algn="r">
              <a:defRPr sz="1200"/>
            </a:lvl1pPr>
          </a:lstStyle>
          <a:p>
            <a:fld id="{D2EAE9EE-1AFF-4CDB-9F2C-8103D2869D8E}" type="datetimeFigureOut">
              <a:rPr lang="en-GB" smtClean="0"/>
              <a:t>16/02/2022</a:t>
            </a:fld>
            <a:endParaRPr lang="en-GB"/>
          </a:p>
        </p:txBody>
      </p:sp>
      <p:sp>
        <p:nvSpPr>
          <p:cNvPr id="4" name="Footer Placeholder 3">
            <a:extLst>
              <a:ext uri="{FF2B5EF4-FFF2-40B4-BE49-F238E27FC236}">
                <a16:creationId xmlns:a16="http://schemas.microsoft.com/office/drawing/2014/main" id="{F691A1F5-A307-4F0E-9523-A00661CBF704}"/>
              </a:ext>
            </a:extLst>
          </p:cNvPr>
          <p:cNvSpPr>
            <a:spLocks noGrp="1"/>
          </p:cNvSpPr>
          <p:nvPr>
            <p:ph type="ftr" sz="quarter" idx="2"/>
          </p:nvPr>
        </p:nvSpPr>
        <p:spPr>
          <a:xfrm>
            <a:off x="0" y="9721850"/>
            <a:ext cx="3076575" cy="51276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E492BD03-C507-4588-9D14-5EE96B44E006}"/>
              </a:ext>
            </a:extLst>
          </p:cNvPr>
          <p:cNvSpPr>
            <a:spLocks noGrp="1"/>
          </p:cNvSpPr>
          <p:nvPr>
            <p:ph type="sldNum" sz="quarter" idx="3"/>
          </p:nvPr>
        </p:nvSpPr>
        <p:spPr>
          <a:xfrm>
            <a:off x="4021138" y="9721850"/>
            <a:ext cx="3076575" cy="512763"/>
          </a:xfrm>
          <a:prstGeom prst="rect">
            <a:avLst/>
          </a:prstGeom>
        </p:spPr>
        <p:txBody>
          <a:bodyPr vert="horz" lIns="91440" tIns="45720" rIns="91440" bIns="45720" rtlCol="0" anchor="b"/>
          <a:lstStyle>
            <a:lvl1pPr algn="r">
              <a:defRPr sz="1200"/>
            </a:lvl1pPr>
          </a:lstStyle>
          <a:p>
            <a:fld id="{1F57D84C-5985-4627-B5F7-722E52A2314F}" type="slidenum">
              <a:rPr lang="en-GB" smtClean="0"/>
              <a:t>‹#›</a:t>
            </a:fld>
            <a:endParaRPr lang="en-GB"/>
          </a:p>
        </p:txBody>
      </p:sp>
    </p:spTree>
    <p:extLst>
      <p:ext uri="{BB962C8B-B14F-4D97-AF65-F5344CB8AC3E}">
        <p14:creationId xmlns:p14="http://schemas.microsoft.com/office/powerpoint/2010/main" val="5431535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76575" cy="512763"/>
          </a:xfrm>
          <a:prstGeom prst="rect">
            <a:avLst/>
          </a:prstGeom>
          <a:noFill/>
          <a:ln w="9525">
            <a:noFill/>
            <a:miter lim="800000"/>
            <a:headEnd/>
            <a:tailEnd/>
          </a:ln>
          <a:effectLst/>
        </p:spPr>
        <p:txBody>
          <a:bodyPr vert="horz" wrap="square" lIns="98969" tIns="49486" rIns="98969" bIns="49486" numCol="1" anchor="t" anchorCtr="0" compatLnSpc="1">
            <a:prstTxWarp prst="textNoShape">
              <a:avLst/>
            </a:prstTxWarp>
          </a:bodyPr>
          <a:lstStyle>
            <a:lvl1pPr defTabSz="990600" eaLnBrk="0" hangingPunct="0">
              <a:defRPr/>
            </a:lvl1pPr>
          </a:lstStyle>
          <a:p>
            <a:pPr>
              <a:defRPr/>
            </a:pPr>
            <a:endParaRPr lang="en-GB"/>
          </a:p>
        </p:txBody>
      </p:sp>
      <p:sp>
        <p:nvSpPr>
          <p:cNvPr id="4099" name="Rectangle 3"/>
          <p:cNvSpPr>
            <a:spLocks noGrp="1" noChangeArrowheads="1"/>
          </p:cNvSpPr>
          <p:nvPr>
            <p:ph type="dt" idx="1"/>
          </p:nvPr>
        </p:nvSpPr>
        <p:spPr bwMode="auto">
          <a:xfrm>
            <a:off x="4021138" y="0"/>
            <a:ext cx="3078162" cy="512763"/>
          </a:xfrm>
          <a:prstGeom prst="rect">
            <a:avLst/>
          </a:prstGeom>
          <a:noFill/>
          <a:ln w="9525">
            <a:noFill/>
            <a:miter lim="800000"/>
            <a:headEnd/>
            <a:tailEnd/>
          </a:ln>
          <a:effectLst/>
        </p:spPr>
        <p:txBody>
          <a:bodyPr vert="horz" wrap="square" lIns="98969" tIns="49486" rIns="98969" bIns="49486" numCol="1" anchor="t" anchorCtr="0" compatLnSpc="1">
            <a:prstTxWarp prst="textNoShape">
              <a:avLst/>
            </a:prstTxWarp>
          </a:bodyPr>
          <a:lstStyle>
            <a:lvl1pPr algn="r" defTabSz="990600" eaLnBrk="0" hangingPunct="0">
              <a:defRPr/>
            </a:lvl1pPr>
          </a:lstStyle>
          <a:p>
            <a:pPr>
              <a:defRPr/>
            </a:pPr>
            <a:endParaRPr lang="en-GB"/>
          </a:p>
        </p:txBody>
      </p:sp>
      <p:sp>
        <p:nvSpPr>
          <p:cNvPr id="4100" name="Rectangle 4"/>
          <p:cNvSpPr>
            <a:spLocks noGrp="1" noRot="1" noChangeAspect="1" noChangeArrowheads="1" noTextEdit="1"/>
          </p:cNvSpPr>
          <p:nvPr>
            <p:ph type="sldImg" idx="2"/>
          </p:nvPr>
        </p:nvSpPr>
        <p:spPr bwMode="auto">
          <a:xfrm>
            <a:off x="835025" y="768350"/>
            <a:ext cx="5434013" cy="3838575"/>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709613" y="4862513"/>
            <a:ext cx="5680075" cy="4603750"/>
          </a:xfrm>
          <a:prstGeom prst="rect">
            <a:avLst/>
          </a:prstGeom>
          <a:noFill/>
          <a:ln w="9525">
            <a:noFill/>
            <a:miter lim="800000"/>
            <a:headEnd/>
            <a:tailEnd/>
          </a:ln>
          <a:effectLst/>
        </p:spPr>
        <p:txBody>
          <a:bodyPr vert="horz" wrap="square" lIns="98969" tIns="49486" rIns="98969" bIns="49486"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102" name="Rectangle 6"/>
          <p:cNvSpPr>
            <a:spLocks noGrp="1" noChangeArrowheads="1"/>
          </p:cNvSpPr>
          <p:nvPr>
            <p:ph type="ftr" sz="quarter" idx="4"/>
          </p:nvPr>
        </p:nvSpPr>
        <p:spPr bwMode="auto">
          <a:xfrm>
            <a:off x="0" y="9721850"/>
            <a:ext cx="3076575" cy="512763"/>
          </a:xfrm>
          <a:prstGeom prst="rect">
            <a:avLst/>
          </a:prstGeom>
          <a:noFill/>
          <a:ln w="9525">
            <a:noFill/>
            <a:miter lim="800000"/>
            <a:headEnd/>
            <a:tailEnd/>
          </a:ln>
          <a:effectLst/>
        </p:spPr>
        <p:txBody>
          <a:bodyPr vert="horz" wrap="square" lIns="98969" tIns="49486" rIns="98969" bIns="49486" numCol="1" anchor="b" anchorCtr="0" compatLnSpc="1">
            <a:prstTxWarp prst="textNoShape">
              <a:avLst/>
            </a:prstTxWarp>
          </a:bodyPr>
          <a:lstStyle>
            <a:lvl1pPr defTabSz="990600" eaLnBrk="0" hangingPunct="0">
              <a:defRPr/>
            </a:lvl1pPr>
          </a:lstStyle>
          <a:p>
            <a:pPr>
              <a:defRPr/>
            </a:pPr>
            <a:endParaRPr lang="en-GB"/>
          </a:p>
        </p:txBody>
      </p:sp>
      <p:sp>
        <p:nvSpPr>
          <p:cNvPr id="4103" name="Rectangle 7"/>
          <p:cNvSpPr>
            <a:spLocks noGrp="1" noChangeArrowheads="1"/>
          </p:cNvSpPr>
          <p:nvPr>
            <p:ph type="sldNum" sz="quarter" idx="5"/>
          </p:nvPr>
        </p:nvSpPr>
        <p:spPr bwMode="auto">
          <a:xfrm>
            <a:off x="4021138" y="9721850"/>
            <a:ext cx="3078162" cy="512763"/>
          </a:xfrm>
          <a:prstGeom prst="rect">
            <a:avLst/>
          </a:prstGeom>
          <a:noFill/>
          <a:ln w="9525">
            <a:noFill/>
            <a:miter lim="800000"/>
            <a:headEnd/>
            <a:tailEnd/>
          </a:ln>
          <a:effectLst/>
        </p:spPr>
        <p:txBody>
          <a:bodyPr vert="horz" wrap="square" lIns="98969" tIns="49486" rIns="98969" bIns="49486" numCol="1" anchor="b" anchorCtr="0" compatLnSpc="1">
            <a:prstTxWarp prst="textNoShape">
              <a:avLst/>
            </a:prstTxWarp>
          </a:bodyPr>
          <a:lstStyle>
            <a:lvl1pPr algn="r" defTabSz="990600" eaLnBrk="0" hangingPunct="0">
              <a:defRPr/>
            </a:lvl1pPr>
          </a:lstStyle>
          <a:p>
            <a:pPr>
              <a:defRPr/>
            </a:pPr>
            <a:fld id="{A040F647-4AD3-415C-BB01-EEC83120E01C}" type="slidenum">
              <a:rPr lang="en-GB"/>
              <a:pPr>
                <a:defRPr/>
              </a:pPr>
              <a:t>‹#›</a:t>
            </a:fld>
            <a:endParaRPr lang="en-GB"/>
          </a:p>
        </p:txBody>
      </p:sp>
    </p:spTree>
    <p:extLst>
      <p:ext uri="{BB962C8B-B14F-4D97-AF65-F5344CB8AC3E}">
        <p14:creationId xmlns:p14="http://schemas.microsoft.com/office/powerpoint/2010/main" val="21731248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Rdg Vesta" pitchFamily="2" charset="0"/>
        <a:ea typeface="+mn-ea"/>
        <a:cs typeface="+mn-cs"/>
      </a:defRPr>
    </a:lvl1pPr>
    <a:lvl2pPr marL="457200" algn="l" rtl="0" eaLnBrk="0" fontAlgn="base" hangingPunct="0">
      <a:spcBef>
        <a:spcPct val="30000"/>
      </a:spcBef>
      <a:spcAft>
        <a:spcPct val="0"/>
      </a:spcAft>
      <a:defRPr sz="1200" kern="1200">
        <a:solidFill>
          <a:schemeClr val="tx1"/>
        </a:solidFill>
        <a:latin typeface="Rdg Vesta" pitchFamily="2" charset="0"/>
        <a:ea typeface="+mn-ea"/>
        <a:cs typeface="+mn-cs"/>
      </a:defRPr>
    </a:lvl2pPr>
    <a:lvl3pPr marL="914400" algn="l" rtl="0" eaLnBrk="0" fontAlgn="base" hangingPunct="0">
      <a:spcBef>
        <a:spcPct val="30000"/>
      </a:spcBef>
      <a:spcAft>
        <a:spcPct val="0"/>
      </a:spcAft>
      <a:defRPr sz="1200" kern="1200">
        <a:solidFill>
          <a:schemeClr val="tx1"/>
        </a:solidFill>
        <a:latin typeface="Rdg Vesta" pitchFamily="2" charset="0"/>
        <a:ea typeface="+mn-ea"/>
        <a:cs typeface="+mn-cs"/>
      </a:defRPr>
    </a:lvl3pPr>
    <a:lvl4pPr marL="1371600" algn="l" rtl="0" eaLnBrk="0" fontAlgn="base" hangingPunct="0">
      <a:spcBef>
        <a:spcPct val="30000"/>
      </a:spcBef>
      <a:spcAft>
        <a:spcPct val="0"/>
      </a:spcAft>
      <a:defRPr sz="1200" kern="1200">
        <a:solidFill>
          <a:schemeClr val="tx1"/>
        </a:solidFill>
        <a:latin typeface="Rdg Vesta" pitchFamily="2" charset="0"/>
        <a:ea typeface="+mn-ea"/>
        <a:cs typeface="+mn-cs"/>
      </a:defRPr>
    </a:lvl4pPr>
    <a:lvl5pPr marL="1828800" algn="l" rtl="0" eaLnBrk="0" fontAlgn="base" hangingPunct="0">
      <a:spcBef>
        <a:spcPct val="30000"/>
      </a:spcBef>
      <a:spcAft>
        <a:spcPct val="0"/>
      </a:spcAft>
      <a:defRPr sz="1200" kern="1200">
        <a:solidFill>
          <a:schemeClr val="tx1"/>
        </a:solidFill>
        <a:latin typeface="Rdg Vesta"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4" name="Rectangle 18"/>
          <p:cNvSpPr>
            <a:spLocks noGrp="1" noChangeArrowheads="1"/>
          </p:cNvSpPr>
          <p:nvPr/>
        </p:nvSpPr>
        <p:spPr bwMode="auto">
          <a:xfrm>
            <a:off x="736600" y="1549400"/>
            <a:ext cx="24922163" cy="1654175"/>
          </a:xfrm>
          <a:prstGeom prst="rect">
            <a:avLst/>
          </a:prstGeom>
          <a:solidFill>
            <a:schemeClr val="tx2"/>
          </a:solidFill>
          <a:ln w="9525">
            <a:noFill/>
            <a:miter lim="800000"/>
            <a:headEnd/>
            <a:tailEnd/>
          </a:ln>
        </p:spPr>
        <p:txBody>
          <a:bodyPr lIns="0" tIns="0" rIns="0" bIns="0"/>
          <a:lstStyle/>
          <a:p>
            <a:pPr>
              <a:defRPr/>
            </a:pPr>
            <a:r>
              <a:rPr lang="en-GB" sz="8100" b="1" dirty="0">
                <a:solidFill>
                  <a:schemeClr val="bg1"/>
                </a:solidFill>
                <a:latin typeface="Arial" panose="020B0604020202020204" pitchFamily="34" charset="0"/>
                <a:cs typeface="Arial" panose="020B0604020202020204" pitchFamily="34" charset="0"/>
              </a:rPr>
              <a:t>Click to edit Master title style</a:t>
            </a:r>
            <a:endParaRPr lang="en-US" b="1" dirty="0">
              <a:latin typeface="Arial" pitchFamily="34" charset="0"/>
              <a:cs typeface="Arial" pitchFamily="34" charset="0"/>
            </a:endParaRPr>
          </a:p>
        </p:txBody>
      </p:sp>
      <p:sp>
        <p:nvSpPr>
          <p:cNvPr id="3" name="Content Placeholder 2"/>
          <p:cNvSpPr>
            <a:spLocks noGrp="1"/>
          </p:cNvSpPr>
          <p:nvPr>
            <p:ph idx="1"/>
          </p:nvPr>
        </p:nvSpPr>
        <p:spPr>
          <a:xfrm>
            <a:off x="304800" y="4213225"/>
            <a:ext cx="6661150" cy="16381413"/>
          </a:xfrm>
          <a:prstGeom prst="rect">
            <a:avLst/>
          </a:prstGeom>
        </p:spPr>
        <p:txBody>
          <a:bodyPr/>
          <a:lstStyle>
            <a:lvl1pPr marL="360000" indent="-360000">
              <a:spcBef>
                <a:spcPts val="1400"/>
              </a:spcBef>
              <a:defRPr sz="1900">
                <a:latin typeface="Arial" panose="020B0604020202020204" pitchFamily="34" charset="0"/>
                <a:cs typeface="Arial" panose="020B0604020202020204" pitchFamily="34" charset="0"/>
              </a:defRPr>
            </a:lvl1pPr>
            <a:lvl2pPr marL="720000" indent="-360000">
              <a:spcBef>
                <a:spcPts val="1000"/>
              </a:spcBef>
              <a:buFont typeface="Arial" pitchFamily="34" charset="0"/>
              <a:buChar char="•"/>
              <a:defRPr sz="1900">
                <a:latin typeface="Arial" panose="020B0604020202020204" pitchFamily="34" charset="0"/>
                <a:cs typeface="Arial" panose="020B0604020202020204" pitchFamily="34" charset="0"/>
              </a:defRPr>
            </a:lvl2pPr>
            <a:lvl3pPr marL="1080000" indent="-360000">
              <a:spcBef>
                <a:spcPts val="600"/>
              </a:spcBef>
              <a:buFont typeface="Rdg Vesta" pitchFamily="2" charset="0"/>
              <a:buChar char="−"/>
              <a:defRPr sz="1600">
                <a:latin typeface="Arial" panose="020B0604020202020204" pitchFamily="34" charset="0"/>
                <a:cs typeface="Arial" panose="020B0604020202020204" pitchFamily="34" charset="0"/>
              </a:defRPr>
            </a:lvl3pPr>
            <a:lvl4pPr marL="1350000" indent="-270000">
              <a:spcBef>
                <a:spcPts val="500"/>
              </a:spcBef>
              <a:buFont typeface="Arial" pitchFamily="34" charset="0"/>
              <a:buChar char="•"/>
              <a:defRPr sz="1600">
                <a:latin typeface="Arial" panose="020B0604020202020204" pitchFamily="34" charset="0"/>
                <a:cs typeface="Arial" panose="020B0604020202020204" pitchFamily="34" charset="0"/>
              </a:defRPr>
            </a:lvl4pPr>
            <a:lvl5pPr marL="1530000" indent="-180000">
              <a:spcBef>
                <a:spcPts val="500"/>
              </a:spcBef>
              <a:buClr>
                <a:schemeClr val="tx2"/>
              </a:buClr>
              <a:buFont typeface="Rdg Vesta" pitchFamily="2" charset="0"/>
              <a:buChar char="−"/>
              <a:defRPr sz="1200">
                <a:latin typeface="Arial" panose="020B0604020202020204" pitchFamily="34" charset="0"/>
                <a:cs typeface="Arial" panose="020B0604020202020204" pitchFamily="34" charset="0"/>
              </a:defRPr>
            </a:lvl5pPr>
          </a:lstStyle>
          <a:p>
            <a:pPr marL="455613" marR="0" lvl="0" indent="-455613" algn="l" defTabSz="2952750" rtl="0" eaLnBrk="1" fontAlgn="base" latinLnBrk="0" hangingPunct="1">
              <a:lnSpc>
                <a:spcPct val="125000"/>
              </a:lnSpc>
              <a:spcBef>
                <a:spcPct val="60000"/>
              </a:spcBef>
              <a:spcAft>
                <a:spcPct val="0"/>
              </a:spcAft>
              <a:buClr>
                <a:srgbClr val="CE4F2F"/>
              </a:buClr>
              <a:buSzTx/>
              <a:buFontTx/>
              <a:buChar char="•"/>
              <a:tabLst/>
              <a:defRPr/>
            </a:pPr>
            <a:r>
              <a:rPr kumimoji="0" lang="en-GB" sz="2600" b="0" i="0" u="none" strike="noStrike" kern="0" cap="none" spc="0" normalizeH="0" baseline="0" noProof="0" dirty="0">
                <a:ln>
                  <a:noFill/>
                </a:ln>
                <a:solidFill>
                  <a:srgbClr val="000000"/>
                </a:solidFill>
                <a:effectLst/>
                <a:uLnTx/>
                <a:uFillTx/>
                <a:latin typeface="Arial" panose="020B0604020202020204"/>
                <a:ea typeface="+mn-ea"/>
                <a:cs typeface="+mn-cs"/>
              </a:rPr>
              <a:t>Click to edit Master text styles</a:t>
            </a:r>
          </a:p>
          <a:p>
            <a:pPr marL="1000125" marR="0" lvl="1" indent="-457200" algn="l" defTabSz="2952750" rtl="0" eaLnBrk="1" fontAlgn="base" latinLnBrk="0" hangingPunct="1">
              <a:lnSpc>
                <a:spcPct val="125000"/>
              </a:lnSpc>
              <a:spcBef>
                <a:spcPct val="40000"/>
              </a:spcBef>
              <a:spcAft>
                <a:spcPct val="0"/>
              </a:spcAft>
              <a:buClr>
                <a:srgbClr val="CE4F2F"/>
              </a:buClr>
              <a:buSzTx/>
              <a:buFontTx/>
              <a:buChar char="•"/>
              <a:tabLst/>
              <a:defRPr/>
            </a:pPr>
            <a:r>
              <a:rPr kumimoji="0" lang="en-GB" sz="2600" b="0" i="0" u="none" strike="noStrike" kern="0" cap="none" spc="0" normalizeH="0" baseline="0" noProof="0" dirty="0">
                <a:ln>
                  <a:noFill/>
                </a:ln>
                <a:solidFill>
                  <a:srgbClr val="000000"/>
                </a:solidFill>
                <a:effectLst/>
                <a:uLnTx/>
                <a:uFillTx/>
                <a:latin typeface="Arial" panose="020B0604020202020204"/>
              </a:rPr>
              <a:t>Second level</a:t>
            </a:r>
          </a:p>
          <a:p>
            <a:pPr marL="1331913" marR="0" lvl="2" indent="-342900" algn="l" defTabSz="2952750" rtl="0" eaLnBrk="1" fontAlgn="base" latinLnBrk="0" hangingPunct="1">
              <a:lnSpc>
                <a:spcPct val="125000"/>
              </a:lnSpc>
              <a:spcBef>
                <a:spcPct val="30000"/>
              </a:spcBef>
              <a:spcAft>
                <a:spcPct val="0"/>
              </a:spcAft>
              <a:buClr>
                <a:srgbClr val="CE4F2F"/>
              </a:buClr>
              <a:buSzTx/>
              <a:buFontTx/>
              <a:buChar char="•"/>
              <a:tabLst/>
              <a:defRPr/>
            </a:pPr>
            <a:r>
              <a:rPr kumimoji="0" lang="en-GB" sz="2200" b="0" i="0" u="none" strike="noStrike" kern="0" cap="none" spc="0" normalizeH="0" baseline="0" noProof="0" dirty="0">
                <a:ln>
                  <a:noFill/>
                </a:ln>
                <a:solidFill>
                  <a:srgbClr val="000000"/>
                </a:solidFill>
                <a:effectLst/>
                <a:uLnTx/>
                <a:uFillTx/>
                <a:latin typeface="Arial" panose="020B0604020202020204"/>
              </a:rPr>
              <a:t>Third level</a:t>
            </a:r>
          </a:p>
          <a:p>
            <a:pPr marL="1644650" marR="0" lvl="3" indent="-301625" algn="l" defTabSz="2952750" rtl="0" eaLnBrk="1" fontAlgn="base" latinLnBrk="0" hangingPunct="1">
              <a:lnSpc>
                <a:spcPct val="125000"/>
              </a:lnSpc>
              <a:spcBef>
                <a:spcPct val="40000"/>
              </a:spcBef>
              <a:spcAft>
                <a:spcPct val="0"/>
              </a:spcAft>
              <a:buClr>
                <a:srgbClr val="CE4F2F"/>
              </a:buClr>
              <a:buSzTx/>
              <a:buFontTx/>
              <a:buChar char="•"/>
              <a:tabLst/>
              <a:defRPr/>
            </a:pPr>
            <a:r>
              <a:rPr kumimoji="0" lang="en-GB" sz="2000" b="0" i="0" u="none" strike="noStrike" kern="0" cap="none" spc="0" normalizeH="0" baseline="0" noProof="0" dirty="0">
                <a:ln>
                  <a:noFill/>
                </a:ln>
                <a:solidFill>
                  <a:srgbClr val="000000"/>
                </a:solidFill>
                <a:effectLst/>
                <a:uLnTx/>
                <a:uFillTx/>
                <a:latin typeface="Arial" panose="020B0604020202020204"/>
              </a:rPr>
              <a:t>Fourth level</a:t>
            </a:r>
          </a:p>
        </p:txBody>
      </p:sp>
      <p:pic>
        <p:nvPicPr>
          <p:cNvPr id="6146" name="Picture 11" descr="Rdg Device Reversed"/>
          <p:cNvPicPr>
            <a:picLocks noChangeArrowheads="1"/>
          </p:cNvPicPr>
          <p:nvPr userDrawn="1"/>
        </p:nvPicPr>
        <p:blipFill>
          <a:blip r:embed="rId2" cstate="print"/>
          <a:srcRect/>
          <a:stretch>
            <a:fillRect/>
          </a:stretch>
        </p:blipFill>
        <p:spPr bwMode="auto">
          <a:xfrm>
            <a:off x="26395363" y="692874"/>
            <a:ext cx="3148012" cy="1019175"/>
          </a:xfrm>
          <a:prstGeom prst="rect">
            <a:avLst/>
          </a:prstGeom>
          <a:noFill/>
          <a:ln w="9525">
            <a:noFill/>
            <a:miter lim="800000"/>
            <a:headEnd/>
            <a:tailEnd/>
          </a:ln>
        </p:spPr>
      </p:pic>
    </p:spTree>
    <p:extLst>
      <p:ext uri="{BB962C8B-B14F-4D97-AF65-F5344CB8AC3E}">
        <p14:creationId xmlns:p14="http://schemas.microsoft.com/office/powerpoint/2010/main" val="3050856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4" name="Rectangle 18"/>
          <p:cNvSpPr>
            <a:spLocks noGrp="1" noChangeArrowheads="1"/>
          </p:cNvSpPr>
          <p:nvPr/>
        </p:nvSpPr>
        <p:spPr bwMode="auto">
          <a:xfrm>
            <a:off x="736600" y="1549400"/>
            <a:ext cx="24922163" cy="1654175"/>
          </a:xfrm>
          <a:prstGeom prst="rect">
            <a:avLst/>
          </a:prstGeom>
          <a:solidFill>
            <a:schemeClr val="tx2"/>
          </a:solidFill>
          <a:ln w="9525">
            <a:noFill/>
            <a:miter lim="800000"/>
            <a:headEnd/>
            <a:tailEnd/>
          </a:ln>
        </p:spPr>
        <p:txBody>
          <a:bodyPr lIns="0" tIns="0" rIns="0" bIns="0"/>
          <a:lstStyle/>
          <a:p>
            <a:pPr>
              <a:defRPr/>
            </a:pPr>
            <a:r>
              <a:rPr lang="en-GB" sz="8100" b="1" dirty="0">
                <a:solidFill>
                  <a:schemeClr val="bg1"/>
                </a:solidFill>
                <a:latin typeface="Arial" panose="020B0604020202020204" pitchFamily="34" charset="0"/>
                <a:cs typeface="Arial" panose="020B0604020202020204" pitchFamily="34" charset="0"/>
              </a:rPr>
              <a:t>Click to edit Master title style</a:t>
            </a:r>
            <a:endParaRPr lang="en-US" b="1" dirty="0">
              <a:latin typeface="Arial" pitchFamily="34" charset="0"/>
              <a:cs typeface="Arial" pitchFamily="34" charset="0"/>
            </a:endParaRPr>
          </a:p>
        </p:txBody>
      </p:sp>
      <p:sp>
        <p:nvSpPr>
          <p:cNvPr id="3" name="Content Placeholder 2"/>
          <p:cNvSpPr>
            <a:spLocks noGrp="1"/>
          </p:cNvSpPr>
          <p:nvPr>
            <p:ph idx="1"/>
          </p:nvPr>
        </p:nvSpPr>
        <p:spPr>
          <a:xfrm>
            <a:off x="304800" y="4213225"/>
            <a:ext cx="6661150" cy="16381413"/>
          </a:xfrm>
          <a:prstGeom prst="rect">
            <a:avLst/>
          </a:prstGeom>
        </p:spPr>
        <p:txBody>
          <a:bodyPr/>
          <a:lstStyle>
            <a:lvl1pPr marL="360000" indent="-360000">
              <a:spcBef>
                <a:spcPts val="1400"/>
              </a:spcBef>
              <a:defRPr sz="1900">
                <a:latin typeface="Arial" panose="020B0604020202020204" pitchFamily="34" charset="0"/>
                <a:cs typeface="Arial" panose="020B0604020202020204" pitchFamily="34" charset="0"/>
              </a:defRPr>
            </a:lvl1pPr>
            <a:lvl2pPr marL="720000" indent="-360000">
              <a:spcBef>
                <a:spcPts val="1000"/>
              </a:spcBef>
              <a:buFont typeface="Arial" pitchFamily="34" charset="0"/>
              <a:buChar char="•"/>
              <a:defRPr sz="1900">
                <a:latin typeface="Arial" panose="020B0604020202020204" pitchFamily="34" charset="0"/>
                <a:cs typeface="Arial" panose="020B0604020202020204" pitchFamily="34" charset="0"/>
              </a:defRPr>
            </a:lvl2pPr>
            <a:lvl3pPr marL="1080000" indent="-360000">
              <a:spcBef>
                <a:spcPts val="600"/>
              </a:spcBef>
              <a:buFont typeface="Rdg Vesta" pitchFamily="2" charset="0"/>
              <a:buChar char="−"/>
              <a:defRPr sz="1600">
                <a:latin typeface="Arial" panose="020B0604020202020204" pitchFamily="34" charset="0"/>
                <a:cs typeface="Arial" panose="020B0604020202020204" pitchFamily="34" charset="0"/>
              </a:defRPr>
            </a:lvl3pPr>
            <a:lvl4pPr marL="1350000" indent="-270000">
              <a:spcBef>
                <a:spcPts val="500"/>
              </a:spcBef>
              <a:buFont typeface="Arial" pitchFamily="34" charset="0"/>
              <a:buChar char="•"/>
              <a:defRPr sz="1600">
                <a:latin typeface="Arial" panose="020B0604020202020204" pitchFamily="34" charset="0"/>
                <a:cs typeface="Arial" panose="020B0604020202020204" pitchFamily="34" charset="0"/>
              </a:defRPr>
            </a:lvl4pPr>
            <a:lvl5pPr marL="1530000" indent="-180000">
              <a:spcBef>
                <a:spcPts val="500"/>
              </a:spcBef>
              <a:buClr>
                <a:schemeClr val="tx2"/>
              </a:buClr>
              <a:buFont typeface="Rdg Vesta" pitchFamily="2" charset="0"/>
              <a:buChar char="−"/>
              <a:defRPr sz="1200">
                <a:latin typeface="Arial" panose="020B0604020202020204" pitchFamily="34" charset="0"/>
                <a:cs typeface="Arial" panose="020B0604020202020204" pitchFamily="34" charset="0"/>
              </a:defRPr>
            </a:lvl5pPr>
          </a:lstStyle>
          <a:p>
            <a:pPr marL="455613" marR="0" lvl="0" indent="-455613" algn="l" defTabSz="2952750" rtl="0" eaLnBrk="1" fontAlgn="base" latinLnBrk="0" hangingPunct="1">
              <a:lnSpc>
                <a:spcPct val="125000"/>
              </a:lnSpc>
              <a:spcBef>
                <a:spcPct val="60000"/>
              </a:spcBef>
              <a:spcAft>
                <a:spcPct val="0"/>
              </a:spcAft>
              <a:buClr>
                <a:srgbClr val="CE4F2F"/>
              </a:buClr>
              <a:buSzTx/>
              <a:buFontTx/>
              <a:buChar char="•"/>
              <a:tabLst/>
              <a:defRPr/>
            </a:pPr>
            <a:r>
              <a:rPr kumimoji="0" lang="en-GB" sz="2600" b="0" i="0" u="none" strike="noStrike" kern="0" cap="none" spc="0" normalizeH="0" baseline="0" noProof="0" dirty="0">
                <a:ln>
                  <a:noFill/>
                </a:ln>
                <a:solidFill>
                  <a:srgbClr val="000000"/>
                </a:solidFill>
                <a:effectLst/>
                <a:uLnTx/>
                <a:uFillTx/>
                <a:latin typeface="Arial" panose="020B0604020202020204"/>
                <a:ea typeface="+mn-ea"/>
                <a:cs typeface="+mn-cs"/>
              </a:rPr>
              <a:t>Click to edit Master text styles</a:t>
            </a:r>
          </a:p>
          <a:p>
            <a:pPr marL="1000125" marR="0" lvl="1" indent="-457200" algn="l" defTabSz="2952750" rtl="0" eaLnBrk="1" fontAlgn="base" latinLnBrk="0" hangingPunct="1">
              <a:lnSpc>
                <a:spcPct val="125000"/>
              </a:lnSpc>
              <a:spcBef>
                <a:spcPct val="40000"/>
              </a:spcBef>
              <a:spcAft>
                <a:spcPct val="0"/>
              </a:spcAft>
              <a:buClr>
                <a:srgbClr val="CE4F2F"/>
              </a:buClr>
              <a:buSzTx/>
              <a:buFontTx/>
              <a:buChar char="•"/>
              <a:tabLst/>
              <a:defRPr/>
            </a:pPr>
            <a:r>
              <a:rPr kumimoji="0" lang="en-GB" sz="2600" b="0" i="0" u="none" strike="noStrike" kern="0" cap="none" spc="0" normalizeH="0" baseline="0" noProof="0" dirty="0">
                <a:ln>
                  <a:noFill/>
                </a:ln>
                <a:solidFill>
                  <a:srgbClr val="000000"/>
                </a:solidFill>
                <a:effectLst/>
                <a:uLnTx/>
                <a:uFillTx/>
                <a:latin typeface="Arial" panose="020B0604020202020204"/>
              </a:rPr>
              <a:t>Second level</a:t>
            </a:r>
          </a:p>
          <a:p>
            <a:pPr marL="1331913" marR="0" lvl="2" indent="-342900" algn="l" defTabSz="2952750" rtl="0" eaLnBrk="1" fontAlgn="base" latinLnBrk="0" hangingPunct="1">
              <a:lnSpc>
                <a:spcPct val="125000"/>
              </a:lnSpc>
              <a:spcBef>
                <a:spcPct val="30000"/>
              </a:spcBef>
              <a:spcAft>
                <a:spcPct val="0"/>
              </a:spcAft>
              <a:buClr>
                <a:srgbClr val="CE4F2F"/>
              </a:buClr>
              <a:buSzTx/>
              <a:buFontTx/>
              <a:buChar char="•"/>
              <a:tabLst/>
              <a:defRPr/>
            </a:pPr>
            <a:r>
              <a:rPr kumimoji="0" lang="en-GB" sz="2200" b="0" i="0" u="none" strike="noStrike" kern="0" cap="none" spc="0" normalizeH="0" baseline="0" noProof="0" dirty="0">
                <a:ln>
                  <a:noFill/>
                </a:ln>
                <a:solidFill>
                  <a:srgbClr val="000000"/>
                </a:solidFill>
                <a:effectLst/>
                <a:uLnTx/>
                <a:uFillTx/>
                <a:latin typeface="Arial" panose="020B0604020202020204"/>
              </a:rPr>
              <a:t>Third level</a:t>
            </a:r>
          </a:p>
          <a:p>
            <a:pPr marL="1644650" marR="0" lvl="3" indent="-301625" algn="l" defTabSz="2952750" rtl="0" eaLnBrk="1" fontAlgn="base" latinLnBrk="0" hangingPunct="1">
              <a:lnSpc>
                <a:spcPct val="125000"/>
              </a:lnSpc>
              <a:spcBef>
                <a:spcPct val="40000"/>
              </a:spcBef>
              <a:spcAft>
                <a:spcPct val="0"/>
              </a:spcAft>
              <a:buClr>
                <a:srgbClr val="CE4F2F"/>
              </a:buClr>
              <a:buSzTx/>
              <a:buFontTx/>
              <a:buChar char="•"/>
              <a:tabLst/>
              <a:defRPr/>
            </a:pPr>
            <a:r>
              <a:rPr kumimoji="0" lang="en-GB" sz="2000" b="0" i="0" u="none" strike="noStrike" kern="0" cap="none" spc="0" normalizeH="0" baseline="0" noProof="0" dirty="0">
                <a:ln>
                  <a:noFill/>
                </a:ln>
                <a:solidFill>
                  <a:srgbClr val="000000"/>
                </a:solidFill>
                <a:effectLst/>
                <a:uLnTx/>
                <a:uFillTx/>
                <a:latin typeface="Arial" panose="020B0604020202020204"/>
              </a:rPr>
              <a:t>Fourth level</a:t>
            </a:r>
          </a:p>
        </p:txBody>
      </p:sp>
      <p:pic>
        <p:nvPicPr>
          <p:cNvPr id="6146" name="Picture 11" descr="Rdg Device Reversed"/>
          <p:cNvPicPr>
            <a:picLocks noChangeArrowheads="1"/>
          </p:cNvPicPr>
          <p:nvPr userDrawn="1"/>
        </p:nvPicPr>
        <p:blipFill>
          <a:blip r:embed="rId2" cstate="print"/>
          <a:srcRect/>
          <a:stretch>
            <a:fillRect/>
          </a:stretch>
        </p:blipFill>
        <p:spPr bwMode="auto">
          <a:xfrm>
            <a:off x="26395363" y="692874"/>
            <a:ext cx="3148012" cy="1019175"/>
          </a:xfrm>
          <a:prstGeom prst="rect">
            <a:avLst/>
          </a:prstGeom>
          <a:noFill/>
          <a:ln w="9525">
            <a:noFill/>
            <a:miter lim="800000"/>
            <a:headEnd/>
            <a:tailEnd/>
          </a:ln>
        </p:spPr>
      </p:pic>
    </p:spTree>
    <p:extLst>
      <p:ext uri="{BB962C8B-B14F-4D97-AF65-F5344CB8AC3E}">
        <p14:creationId xmlns:p14="http://schemas.microsoft.com/office/powerpoint/2010/main" val="1160472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4" name="Rectangle 18"/>
          <p:cNvSpPr>
            <a:spLocks noGrp="1" noChangeArrowheads="1"/>
          </p:cNvSpPr>
          <p:nvPr/>
        </p:nvSpPr>
        <p:spPr bwMode="auto">
          <a:xfrm>
            <a:off x="736600" y="1549400"/>
            <a:ext cx="24922163" cy="1654175"/>
          </a:xfrm>
          <a:prstGeom prst="rect">
            <a:avLst/>
          </a:prstGeom>
          <a:solidFill>
            <a:schemeClr val="tx2"/>
          </a:solidFill>
          <a:ln w="9525">
            <a:noFill/>
            <a:miter lim="800000"/>
            <a:headEnd/>
            <a:tailEnd/>
          </a:ln>
        </p:spPr>
        <p:txBody>
          <a:bodyPr lIns="0" tIns="0" rIns="0" bIns="0"/>
          <a:lstStyle/>
          <a:p>
            <a:pPr>
              <a:defRPr/>
            </a:pPr>
            <a:r>
              <a:rPr lang="en-GB" sz="8100" b="1" dirty="0">
                <a:solidFill>
                  <a:schemeClr val="bg1"/>
                </a:solidFill>
                <a:latin typeface="Arial" panose="020B0604020202020204" pitchFamily="34" charset="0"/>
                <a:cs typeface="Arial" panose="020B0604020202020204" pitchFamily="34" charset="0"/>
              </a:rPr>
              <a:t>Click to edit Master title style</a:t>
            </a:r>
            <a:endParaRPr lang="en-US" b="1" dirty="0">
              <a:latin typeface="Arial" pitchFamily="34" charset="0"/>
              <a:cs typeface="Arial" pitchFamily="34" charset="0"/>
            </a:endParaRPr>
          </a:p>
        </p:txBody>
      </p:sp>
      <p:sp>
        <p:nvSpPr>
          <p:cNvPr id="3" name="Content Placeholder 2"/>
          <p:cNvSpPr>
            <a:spLocks noGrp="1"/>
          </p:cNvSpPr>
          <p:nvPr>
            <p:ph idx="1"/>
          </p:nvPr>
        </p:nvSpPr>
        <p:spPr>
          <a:xfrm>
            <a:off x="304800" y="4213225"/>
            <a:ext cx="6661150" cy="16381413"/>
          </a:xfrm>
          <a:prstGeom prst="rect">
            <a:avLst/>
          </a:prstGeom>
        </p:spPr>
        <p:txBody>
          <a:bodyPr/>
          <a:lstStyle>
            <a:lvl1pPr marL="360000" indent="-360000">
              <a:spcBef>
                <a:spcPts val="1400"/>
              </a:spcBef>
              <a:defRPr sz="1900">
                <a:latin typeface="Arial" panose="020B0604020202020204" pitchFamily="34" charset="0"/>
                <a:cs typeface="Arial" panose="020B0604020202020204" pitchFamily="34" charset="0"/>
              </a:defRPr>
            </a:lvl1pPr>
            <a:lvl2pPr marL="720000" indent="-360000">
              <a:spcBef>
                <a:spcPts val="1000"/>
              </a:spcBef>
              <a:buFont typeface="Arial" pitchFamily="34" charset="0"/>
              <a:buChar char="•"/>
              <a:defRPr sz="1900">
                <a:latin typeface="Arial" panose="020B0604020202020204" pitchFamily="34" charset="0"/>
                <a:cs typeface="Arial" panose="020B0604020202020204" pitchFamily="34" charset="0"/>
              </a:defRPr>
            </a:lvl2pPr>
            <a:lvl3pPr marL="1080000" indent="-360000">
              <a:spcBef>
                <a:spcPts val="600"/>
              </a:spcBef>
              <a:buFont typeface="Rdg Vesta" pitchFamily="2" charset="0"/>
              <a:buChar char="−"/>
              <a:defRPr sz="1600">
                <a:latin typeface="Arial" panose="020B0604020202020204" pitchFamily="34" charset="0"/>
                <a:cs typeface="Arial" panose="020B0604020202020204" pitchFamily="34" charset="0"/>
              </a:defRPr>
            </a:lvl3pPr>
            <a:lvl4pPr marL="1350000" indent="-270000">
              <a:spcBef>
                <a:spcPts val="500"/>
              </a:spcBef>
              <a:buFont typeface="Arial" pitchFamily="34" charset="0"/>
              <a:buChar char="•"/>
              <a:defRPr sz="1600">
                <a:latin typeface="Arial" panose="020B0604020202020204" pitchFamily="34" charset="0"/>
                <a:cs typeface="Arial" panose="020B0604020202020204" pitchFamily="34" charset="0"/>
              </a:defRPr>
            </a:lvl4pPr>
            <a:lvl5pPr marL="1530000" indent="-180000">
              <a:spcBef>
                <a:spcPts val="500"/>
              </a:spcBef>
              <a:buClr>
                <a:schemeClr val="tx2"/>
              </a:buClr>
              <a:buFont typeface="Rdg Vesta" pitchFamily="2" charset="0"/>
              <a:buChar char="−"/>
              <a:defRPr sz="1200">
                <a:latin typeface="Arial" panose="020B0604020202020204" pitchFamily="34" charset="0"/>
                <a:cs typeface="Arial" panose="020B0604020202020204" pitchFamily="34" charset="0"/>
              </a:defRPr>
            </a:lvl5pPr>
          </a:lstStyle>
          <a:p>
            <a:pPr marL="455613" marR="0" lvl="0" indent="-455613" algn="l" defTabSz="2952750" rtl="0" eaLnBrk="1" fontAlgn="base" latinLnBrk="0" hangingPunct="1">
              <a:lnSpc>
                <a:spcPct val="125000"/>
              </a:lnSpc>
              <a:spcBef>
                <a:spcPct val="60000"/>
              </a:spcBef>
              <a:spcAft>
                <a:spcPct val="0"/>
              </a:spcAft>
              <a:buClr>
                <a:srgbClr val="CE4F2F"/>
              </a:buClr>
              <a:buSzTx/>
              <a:buFontTx/>
              <a:buChar char="•"/>
              <a:tabLst/>
              <a:defRPr/>
            </a:pPr>
            <a:r>
              <a:rPr kumimoji="0" lang="en-GB" sz="2600" b="0" i="0" u="none" strike="noStrike" kern="0" cap="none" spc="0" normalizeH="0" baseline="0" noProof="0" dirty="0">
                <a:ln>
                  <a:noFill/>
                </a:ln>
                <a:solidFill>
                  <a:srgbClr val="000000"/>
                </a:solidFill>
                <a:effectLst/>
                <a:uLnTx/>
                <a:uFillTx/>
                <a:latin typeface="Arial" panose="020B0604020202020204"/>
                <a:ea typeface="+mn-ea"/>
                <a:cs typeface="+mn-cs"/>
              </a:rPr>
              <a:t>Click to edit Master text styles</a:t>
            </a:r>
          </a:p>
          <a:p>
            <a:pPr marL="1000125" marR="0" lvl="1" indent="-457200" algn="l" defTabSz="2952750" rtl="0" eaLnBrk="1" fontAlgn="base" latinLnBrk="0" hangingPunct="1">
              <a:lnSpc>
                <a:spcPct val="125000"/>
              </a:lnSpc>
              <a:spcBef>
                <a:spcPct val="40000"/>
              </a:spcBef>
              <a:spcAft>
                <a:spcPct val="0"/>
              </a:spcAft>
              <a:buClr>
                <a:srgbClr val="CE4F2F"/>
              </a:buClr>
              <a:buSzTx/>
              <a:buFontTx/>
              <a:buChar char="•"/>
              <a:tabLst/>
              <a:defRPr/>
            </a:pPr>
            <a:r>
              <a:rPr kumimoji="0" lang="en-GB" sz="2600" b="0" i="0" u="none" strike="noStrike" kern="0" cap="none" spc="0" normalizeH="0" baseline="0" noProof="0" dirty="0">
                <a:ln>
                  <a:noFill/>
                </a:ln>
                <a:solidFill>
                  <a:srgbClr val="000000"/>
                </a:solidFill>
                <a:effectLst/>
                <a:uLnTx/>
                <a:uFillTx/>
                <a:latin typeface="Arial" panose="020B0604020202020204"/>
              </a:rPr>
              <a:t>Second level</a:t>
            </a:r>
          </a:p>
          <a:p>
            <a:pPr marL="1331913" marR="0" lvl="2" indent="-342900" algn="l" defTabSz="2952750" rtl="0" eaLnBrk="1" fontAlgn="base" latinLnBrk="0" hangingPunct="1">
              <a:lnSpc>
                <a:spcPct val="125000"/>
              </a:lnSpc>
              <a:spcBef>
                <a:spcPct val="30000"/>
              </a:spcBef>
              <a:spcAft>
                <a:spcPct val="0"/>
              </a:spcAft>
              <a:buClr>
                <a:srgbClr val="CE4F2F"/>
              </a:buClr>
              <a:buSzTx/>
              <a:buFontTx/>
              <a:buChar char="•"/>
              <a:tabLst/>
              <a:defRPr/>
            </a:pPr>
            <a:r>
              <a:rPr kumimoji="0" lang="en-GB" sz="2200" b="0" i="0" u="none" strike="noStrike" kern="0" cap="none" spc="0" normalizeH="0" baseline="0" noProof="0" dirty="0">
                <a:ln>
                  <a:noFill/>
                </a:ln>
                <a:solidFill>
                  <a:srgbClr val="000000"/>
                </a:solidFill>
                <a:effectLst/>
                <a:uLnTx/>
                <a:uFillTx/>
                <a:latin typeface="Arial" panose="020B0604020202020204"/>
              </a:rPr>
              <a:t>Third level</a:t>
            </a:r>
          </a:p>
          <a:p>
            <a:pPr marL="1644650" marR="0" lvl="3" indent="-301625" algn="l" defTabSz="2952750" rtl="0" eaLnBrk="1" fontAlgn="base" latinLnBrk="0" hangingPunct="1">
              <a:lnSpc>
                <a:spcPct val="125000"/>
              </a:lnSpc>
              <a:spcBef>
                <a:spcPct val="40000"/>
              </a:spcBef>
              <a:spcAft>
                <a:spcPct val="0"/>
              </a:spcAft>
              <a:buClr>
                <a:srgbClr val="CE4F2F"/>
              </a:buClr>
              <a:buSzTx/>
              <a:buFontTx/>
              <a:buChar char="•"/>
              <a:tabLst/>
              <a:defRPr/>
            </a:pPr>
            <a:r>
              <a:rPr kumimoji="0" lang="en-GB" sz="2000" b="0" i="0" u="none" strike="noStrike" kern="0" cap="none" spc="0" normalizeH="0" baseline="0" noProof="0" dirty="0">
                <a:ln>
                  <a:noFill/>
                </a:ln>
                <a:solidFill>
                  <a:srgbClr val="000000"/>
                </a:solidFill>
                <a:effectLst/>
                <a:uLnTx/>
                <a:uFillTx/>
                <a:latin typeface="Arial" panose="020B0604020202020204"/>
              </a:rPr>
              <a:t>Fourth level</a:t>
            </a:r>
          </a:p>
        </p:txBody>
      </p:sp>
      <p:pic>
        <p:nvPicPr>
          <p:cNvPr id="6146" name="Picture 11" descr="Rdg Device Reversed"/>
          <p:cNvPicPr>
            <a:picLocks noChangeArrowheads="1"/>
          </p:cNvPicPr>
          <p:nvPr userDrawn="1"/>
        </p:nvPicPr>
        <p:blipFill>
          <a:blip r:embed="rId2" cstate="print"/>
          <a:srcRect/>
          <a:stretch>
            <a:fillRect/>
          </a:stretch>
        </p:blipFill>
        <p:spPr bwMode="auto">
          <a:xfrm>
            <a:off x="26395363" y="692874"/>
            <a:ext cx="3148012" cy="1019175"/>
          </a:xfrm>
          <a:prstGeom prst="rect">
            <a:avLst/>
          </a:prstGeom>
          <a:noFill/>
          <a:ln w="9525">
            <a:noFill/>
            <a:miter lim="800000"/>
            <a:headEnd/>
            <a:tailEnd/>
          </a:ln>
        </p:spPr>
      </p:pic>
    </p:spTree>
    <p:extLst>
      <p:ext uri="{BB962C8B-B14F-4D97-AF65-F5344CB8AC3E}">
        <p14:creationId xmlns:p14="http://schemas.microsoft.com/office/powerpoint/2010/main" val="3207486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4" name="Rectangle 18"/>
          <p:cNvSpPr>
            <a:spLocks noGrp="1" noChangeArrowheads="1"/>
          </p:cNvSpPr>
          <p:nvPr/>
        </p:nvSpPr>
        <p:spPr bwMode="auto">
          <a:xfrm>
            <a:off x="736600" y="1549400"/>
            <a:ext cx="24922163" cy="1654175"/>
          </a:xfrm>
          <a:prstGeom prst="rect">
            <a:avLst/>
          </a:prstGeom>
          <a:solidFill>
            <a:schemeClr val="tx2"/>
          </a:solidFill>
          <a:ln w="9525">
            <a:noFill/>
            <a:miter lim="800000"/>
            <a:headEnd/>
            <a:tailEnd/>
          </a:ln>
        </p:spPr>
        <p:txBody>
          <a:bodyPr lIns="0" tIns="0" rIns="0" bIns="0"/>
          <a:lstStyle/>
          <a:p>
            <a:pPr>
              <a:defRPr/>
            </a:pPr>
            <a:r>
              <a:rPr lang="en-GB" sz="8100" b="1" dirty="0">
                <a:solidFill>
                  <a:schemeClr val="bg1"/>
                </a:solidFill>
                <a:latin typeface="Arial" panose="020B0604020202020204" pitchFamily="34" charset="0"/>
                <a:cs typeface="Arial" panose="020B0604020202020204" pitchFamily="34" charset="0"/>
              </a:rPr>
              <a:t>Click to edit Master title style</a:t>
            </a:r>
            <a:endParaRPr lang="en-US" b="1" dirty="0">
              <a:latin typeface="Arial" pitchFamily="34" charset="0"/>
              <a:cs typeface="Arial" pitchFamily="34" charset="0"/>
            </a:endParaRPr>
          </a:p>
        </p:txBody>
      </p:sp>
      <p:sp>
        <p:nvSpPr>
          <p:cNvPr id="3" name="Content Placeholder 2"/>
          <p:cNvSpPr>
            <a:spLocks noGrp="1"/>
          </p:cNvSpPr>
          <p:nvPr>
            <p:ph idx="1"/>
          </p:nvPr>
        </p:nvSpPr>
        <p:spPr>
          <a:xfrm>
            <a:off x="304800" y="4213225"/>
            <a:ext cx="6661150" cy="16381413"/>
          </a:xfrm>
          <a:prstGeom prst="rect">
            <a:avLst/>
          </a:prstGeom>
        </p:spPr>
        <p:txBody>
          <a:bodyPr/>
          <a:lstStyle>
            <a:lvl1pPr marL="360000" indent="-360000">
              <a:spcBef>
                <a:spcPts val="1400"/>
              </a:spcBef>
              <a:defRPr sz="1900">
                <a:latin typeface="Arial" panose="020B0604020202020204" pitchFamily="34" charset="0"/>
                <a:cs typeface="Arial" panose="020B0604020202020204" pitchFamily="34" charset="0"/>
              </a:defRPr>
            </a:lvl1pPr>
            <a:lvl2pPr marL="720000" indent="-360000">
              <a:spcBef>
                <a:spcPts val="1000"/>
              </a:spcBef>
              <a:buFont typeface="Arial" pitchFamily="34" charset="0"/>
              <a:buChar char="•"/>
              <a:defRPr sz="1900">
                <a:latin typeface="Arial" panose="020B0604020202020204" pitchFamily="34" charset="0"/>
                <a:cs typeface="Arial" panose="020B0604020202020204" pitchFamily="34" charset="0"/>
              </a:defRPr>
            </a:lvl2pPr>
            <a:lvl3pPr marL="1080000" indent="-360000">
              <a:spcBef>
                <a:spcPts val="600"/>
              </a:spcBef>
              <a:buFont typeface="Rdg Vesta" pitchFamily="2" charset="0"/>
              <a:buChar char="−"/>
              <a:defRPr sz="1600">
                <a:latin typeface="Arial" panose="020B0604020202020204" pitchFamily="34" charset="0"/>
                <a:cs typeface="Arial" panose="020B0604020202020204" pitchFamily="34" charset="0"/>
              </a:defRPr>
            </a:lvl3pPr>
            <a:lvl4pPr marL="1350000" indent="-270000">
              <a:spcBef>
                <a:spcPts val="500"/>
              </a:spcBef>
              <a:buFont typeface="Arial" pitchFamily="34" charset="0"/>
              <a:buChar char="•"/>
              <a:defRPr sz="1600">
                <a:latin typeface="Arial" panose="020B0604020202020204" pitchFamily="34" charset="0"/>
                <a:cs typeface="Arial" panose="020B0604020202020204" pitchFamily="34" charset="0"/>
              </a:defRPr>
            </a:lvl4pPr>
            <a:lvl5pPr marL="1530000" indent="-180000">
              <a:spcBef>
                <a:spcPts val="500"/>
              </a:spcBef>
              <a:buClr>
                <a:schemeClr val="tx2"/>
              </a:buClr>
              <a:buFont typeface="Rdg Vesta" pitchFamily="2" charset="0"/>
              <a:buChar char="−"/>
              <a:defRPr sz="1200">
                <a:latin typeface="Arial" panose="020B0604020202020204" pitchFamily="34" charset="0"/>
                <a:cs typeface="Arial" panose="020B0604020202020204" pitchFamily="34" charset="0"/>
              </a:defRPr>
            </a:lvl5pPr>
          </a:lstStyle>
          <a:p>
            <a:pPr marL="455613" marR="0" lvl="0" indent="-455613" algn="l" defTabSz="2952750" rtl="0" eaLnBrk="1" fontAlgn="base" latinLnBrk="0" hangingPunct="1">
              <a:lnSpc>
                <a:spcPct val="125000"/>
              </a:lnSpc>
              <a:spcBef>
                <a:spcPct val="60000"/>
              </a:spcBef>
              <a:spcAft>
                <a:spcPct val="0"/>
              </a:spcAft>
              <a:buClr>
                <a:srgbClr val="CE4F2F"/>
              </a:buClr>
              <a:buSzTx/>
              <a:buFontTx/>
              <a:buChar char="•"/>
              <a:tabLst/>
              <a:defRPr/>
            </a:pPr>
            <a:r>
              <a:rPr kumimoji="0" lang="en-GB" sz="2600" b="0" i="0" u="none" strike="noStrike" kern="0" cap="none" spc="0" normalizeH="0" baseline="0" noProof="0" dirty="0">
                <a:ln>
                  <a:noFill/>
                </a:ln>
                <a:solidFill>
                  <a:srgbClr val="000000"/>
                </a:solidFill>
                <a:effectLst/>
                <a:uLnTx/>
                <a:uFillTx/>
                <a:latin typeface="Arial" panose="020B0604020202020204"/>
                <a:ea typeface="+mn-ea"/>
                <a:cs typeface="+mn-cs"/>
              </a:rPr>
              <a:t>Click to edit Master text styles</a:t>
            </a:r>
          </a:p>
          <a:p>
            <a:pPr marL="1000125" marR="0" lvl="1" indent="-457200" algn="l" defTabSz="2952750" rtl="0" eaLnBrk="1" fontAlgn="base" latinLnBrk="0" hangingPunct="1">
              <a:lnSpc>
                <a:spcPct val="125000"/>
              </a:lnSpc>
              <a:spcBef>
                <a:spcPct val="40000"/>
              </a:spcBef>
              <a:spcAft>
                <a:spcPct val="0"/>
              </a:spcAft>
              <a:buClr>
                <a:srgbClr val="CE4F2F"/>
              </a:buClr>
              <a:buSzTx/>
              <a:buFontTx/>
              <a:buChar char="•"/>
              <a:tabLst/>
              <a:defRPr/>
            </a:pPr>
            <a:r>
              <a:rPr kumimoji="0" lang="en-GB" sz="2600" b="0" i="0" u="none" strike="noStrike" kern="0" cap="none" spc="0" normalizeH="0" baseline="0" noProof="0" dirty="0">
                <a:ln>
                  <a:noFill/>
                </a:ln>
                <a:solidFill>
                  <a:srgbClr val="000000"/>
                </a:solidFill>
                <a:effectLst/>
                <a:uLnTx/>
                <a:uFillTx/>
                <a:latin typeface="Arial" panose="020B0604020202020204"/>
              </a:rPr>
              <a:t>Second level</a:t>
            </a:r>
          </a:p>
          <a:p>
            <a:pPr marL="1331913" marR="0" lvl="2" indent="-342900" algn="l" defTabSz="2952750" rtl="0" eaLnBrk="1" fontAlgn="base" latinLnBrk="0" hangingPunct="1">
              <a:lnSpc>
                <a:spcPct val="125000"/>
              </a:lnSpc>
              <a:spcBef>
                <a:spcPct val="30000"/>
              </a:spcBef>
              <a:spcAft>
                <a:spcPct val="0"/>
              </a:spcAft>
              <a:buClr>
                <a:srgbClr val="CE4F2F"/>
              </a:buClr>
              <a:buSzTx/>
              <a:buFontTx/>
              <a:buChar char="•"/>
              <a:tabLst/>
              <a:defRPr/>
            </a:pPr>
            <a:r>
              <a:rPr kumimoji="0" lang="en-GB" sz="2200" b="0" i="0" u="none" strike="noStrike" kern="0" cap="none" spc="0" normalizeH="0" baseline="0" noProof="0" dirty="0">
                <a:ln>
                  <a:noFill/>
                </a:ln>
                <a:solidFill>
                  <a:srgbClr val="000000"/>
                </a:solidFill>
                <a:effectLst/>
                <a:uLnTx/>
                <a:uFillTx/>
                <a:latin typeface="Arial" panose="020B0604020202020204"/>
              </a:rPr>
              <a:t>Third level</a:t>
            </a:r>
          </a:p>
          <a:p>
            <a:pPr marL="1644650" marR="0" lvl="3" indent="-301625" algn="l" defTabSz="2952750" rtl="0" eaLnBrk="1" fontAlgn="base" latinLnBrk="0" hangingPunct="1">
              <a:lnSpc>
                <a:spcPct val="125000"/>
              </a:lnSpc>
              <a:spcBef>
                <a:spcPct val="40000"/>
              </a:spcBef>
              <a:spcAft>
                <a:spcPct val="0"/>
              </a:spcAft>
              <a:buClr>
                <a:srgbClr val="CE4F2F"/>
              </a:buClr>
              <a:buSzTx/>
              <a:buFontTx/>
              <a:buChar char="•"/>
              <a:tabLst/>
              <a:defRPr/>
            </a:pPr>
            <a:r>
              <a:rPr kumimoji="0" lang="en-GB" sz="2000" b="0" i="0" u="none" strike="noStrike" kern="0" cap="none" spc="0" normalizeH="0" baseline="0" noProof="0" dirty="0">
                <a:ln>
                  <a:noFill/>
                </a:ln>
                <a:solidFill>
                  <a:srgbClr val="000000"/>
                </a:solidFill>
                <a:effectLst/>
                <a:uLnTx/>
                <a:uFillTx/>
                <a:latin typeface="Arial" panose="020B0604020202020204"/>
              </a:rPr>
              <a:t>Fourth level</a:t>
            </a:r>
          </a:p>
        </p:txBody>
      </p:sp>
      <p:pic>
        <p:nvPicPr>
          <p:cNvPr id="6146" name="Picture 11" descr="Rdg Device Reversed"/>
          <p:cNvPicPr>
            <a:picLocks noChangeArrowheads="1"/>
          </p:cNvPicPr>
          <p:nvPr userDrawn="1"/>
        </p:nvPicPr>
        <p:blipFill>
          <a:blip r:embed="rId2" cstate="print"/>
          <a:srcRect/>
          <a:stretch>
            <a:fillRect/>
          </a:stretch>
        </p:blipFill>
        <p:spPr bwMode="auto">
          <a:xfrm>
            <a:off x="26395363" y="692874"/>
            <a:ext cx="3148012" cy="1019175"/>
          </a:xfrm>
          <a:prstGeom prst="rect">
            <a:avLst/>
          </a:prstGeom>
          <a:noFill/>
          <a:ln w="9525">
            <a:noFill/>
            <a:miter lim="800000"/>
            <a:headEnd/>
            <a:tailEnd/>
          </a:ln>
        </p:spPr>
      </p:pic>
    </p:spTree>
    <p:extLst>
      <p:ext uri="{BB962C8B-B14F-4D97-AF65-F5344CB8AC3E}">
        <p14:creationId xmlns:p14="http://schemas.microsoft.com/office/powerpoint/2010/main" val="1819824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4" name="Rectangle 18"/>
          <p:cNvSpPr>
            <a:spLocks noGrp="1" noChangeArrowheads="1"/>
          </p:cNvSpPr>
          <p:nvPr/>
        </p:nvSpPr>
        <p:spPr bwMode="auto">
          <a:xfrm>
            <a:off x="736600" y="1549400"/>
            <a:ext cx="24922163" cy="1654175"/>
          </a:xfrm>
          <a:prstGeom prst="rect">
            <a:avLst/>
          </a:prstGeom>
          <a:solidFill>
            <a:schemeClr val="tx2"/>
          </a:solidFill>
          <a:ln w="9525">
            <a:noFill/>
            <a:miter lim="800000"/>
            <a:headEnd/>
            <a:tailEnd/>
          </a:ln>
        </p:spPr>
        <p:txBody>
          <a:bodyPr lIns="0" tIns="0" rIns="0" bIns="0"/>
          <a:lstStyle/>
          <a:p>
            <a:pPr>
              <a:defRPr/>
            </a:pPr>
            <a:r>
              <a:rPr lang="en-GB" sz="8100" b="1" dirty="0">
                <a:solidFill>
                  <a:schemeClr val="bg1"/>
                </a:solidFill>
                <a:latin typeface="Arial" panose="020B0604020202020204" pitchFamily="34" charset="0"/>
                <a:cs typeface="Arial" panose="020B0604020202020204" pitchFamily="34" charset="0"/>
              </a:rPr>
              <a:t>Click to edit Master title style</a:t>
            </a:r>
            <a:endParaRPr lang="en-US" b="1" dirty="0">
              <a:latin typeface="Arial" pitchFamily="34" charset="0"/>
              <a:cs typeface="Arial" pitchFamily="34" charset="0"/>
            </a:endParaRPr>
          </a:p>
        </p:txBody>
      </p:sp>
      <p:sp>
        <p:nvSpPr>
          <p:cNvPr id="3" name="Content Placeholder 2"/>
          <p:cNvSpPr>
            <a:spLocks noGrp="1"/>
          </p:cNvSpPr>
          <p:nvPr>
            <p:ph idx="1"/>
          </p:nvPr>
        </p:nvSpPr>
        <p:spPr>
          <a:xfrm>
            <a:off x="304800" y="4213225"/>
            <a:ext cx="6661150" cy="16381413"/>
          </a:xfrm>
          <a:prstGeom prst="rect">
            <a:avLst/>
          </a:prstGeom>
        </p:spPr>
        <p:txBody>
          <a:bodyPr/>
          <a:lstStyle>
            <a:lvl1pPr marL="360000" indent="-360000">
              <a:spcBef>
                <a:spcPts val="1400"/>
              </a:spcBef>
              <a:defRPr sz="1900">
                <a:latin typeface="Arial" panose="020B0604020202020204" pitchFamily="34" charset="0"/>
                <a:cs typeface="Arial" panose="020B0604020202020204" pitchFamily="34" charset="0"/>
              </a:defRPr>
            </a:lvl1pPr>
            <a:lvl2pPr marL="720000" indent="-360000">
              <a:spcBef>
                <a:spcPts val="1000"/>
              </a:spcBef>
              <a:buFont typeface="Arial" pitchFamily="34" charset="0"/>
              <a:buChar char="•"/>
              <a:defRPr sz="1900">
                <a:latin typeface="Arial" panose="020B0604020202020204" pitchFamily="34" charset="0"/>
                <a:cs typeface="Arial" panose="020B0604020202020204" pitchFamily="34" charset="0"/>
              </a:defRPr>
            </a:lvl2pPr>
            <a:lvl3pPr marL="1080000" indent="-360000">
              <a:spcBef>
                <a:spcPts val="600"/>
              </a:spcBef>
              <a:buFont typeface="Rdg Vesta" pitchFamily="2" charset="0"/>
              <a:buChar char="−"/>
              <a:defRPr sz="1600">
                <a:latin typeface="Arial" panose="020B0604020202020204" pitchFamily="34" charset="0"/>
                <a:cs typeface="Arial" panose="020B0604020202020204" pitchFamily="34" charset="0"/>
              </a:defRPr>
            </a:lvl3pPr>
            <a:lvl4pPr marL="1350000" indent="-270000">
              <a:spcBef>
                <a:spcPts val="500"/>
              </a:spcBef>
              <a:buFont typeface="Arial" pitchFamily="34" charset="0"/>
              <a:buChar char="•"/>
              <a:defRPr sz="1600">
                <a:latin typeface="Arial" panose="020B0604020202020204" pitchFamily="34" charset="0"/>
                <a:cs typeface="Arial" panose="020B0604020202020204" pitchFamily="34" charset="0"/>
              </a:defRPr>
            </a:lvl4pPr>
            <a:lvl5pPr marL="1530000" indent="-180000">
              <a:spcBef>
                <a:spcPts val="500"/>
              </a:spcBef>
              <a:buClr>
                <a:schemeClr val="tx2"/>
              </a:buClr>
              <a:buFont typeface="Rdg Vesta" pitchFamily="2" charset="0"/>
              <a:buChar char="−"/>
              <a:defRPr sz="1200">
                <a:latin typeface="Arial" panose="020B0604020202020204" pitchFamily="34" charset="0"/>
                <a:cs typeface="Arial" panose="020B0604020202020204" pitchFamily="34" charset="0"/>
              </a:defRPr>
            </a:lvl5pPr>
          </a:lstStyle>
          <a:p>
            <a:pPr marL="455613" marR="0" lvl="0" indent="-455613" algn="l" defTabSz="2952750" rtl="0" eaLnBrk="1" fontAlgn="base" latinLnBrk="0" hangingPunct="1">
              <a:lnSpc>
                <a:spcPct val="125000"/>
              </a:lnSpc>
              <a:spcBef>
                <a:spcPct val="60000"/>
              </a:spcBef>
              <a:spcAft>
                <a:spcPct val="0"/>
              </a:spcAft>
              <a:buClr>
                <a:srgbClr val="CE4F2F"/>
              </a:buClr>
              <a:buSzTx/>
              <a:buFontTx/>
              <a:buChar char="•"/>
              <a:tabLst/>
              <a:defRPr/>
            </a:pPr>
            <a:r>
              <a:rPr kumimoji="0" lang="en-GB" sz="2600" b="0" i="0" u="none" strike="noStrike" kern="0" cap="none" spc="0" normalizeH="0" baseline="0" noProof="0" dirty="0">
                <a:ln>
                  <a:noFill/>
                </a:ln>
                <a:solidFill>
                  <a:srgbClr val="000000"/>
                </a:solidFill>
                <a:effectLst/>
                <a:uLnTx/>
                <a:uFillTx/>
                <a:latin typeface="Arial" panose="020B0604020202020204"/>
                <a:ea typeface="+mn-ea"/>
                <a:cs typeface="+mn-cs"/>
              </a:rPr>
              <a:t>Click to edit Master text styles</a:t>
            </a:r>
          </a:p>
          <a:p>
            <a:pPr marL="1000125" marR="0" lvl="1" indent="-457200" algn="l" defTabSz="2952750" rtl="0" eaLnBrk="1" fontAlgn="base" latinLnBrk="0" hangingPunct="1">
              <a:lnSpc>
                <a:spcPct val="125000"/>
              </a:lnSpc>
              <a:spcBef>
                <a:spcPct val="40000"/>
              </a:spcBef>
              <a:spcAft>
                <a:spcPct val="0"/>
              </a:spcAft>
              <a:buClr>
                <a:srgbClr val="CE4F2F"/>
              </a:buClr>
              <a:buSzTx/>
              <a:buFontTx/>
              <a:buChar char="•"/>
              <a:tabLst/>
              <a:defRPr/>
            </a:pPr>
            <a:r>
              <a:rPr kumimoji="0" lang="en-GB" sz="2600" b="0" i="0" u="none" strike="noStrike" kern="0" cap="none" spc="0" normalizeH="0" baseline="0" noProof="0" dirty="0">
                <a:ln>
                  <a:noFill/>
                </a:ln>
                <a:solidFill>
                  <a:srgbClr val="000000"/>
                </a:solidFill>
                <a:effectLst/>
                <a:uLnTx/>
                <a:uFillTx/>
                <a:latin typeface="Arial" panose="020B0604020202020204"/>
              </a:rPr>
              <a:t>Second level</a:t>
            </a:r>
          </a:p>
          <a:p>
            <a:pPr marL="1331913" marR="0" lvl="2" indent="-342900" algn="l" defTabSz="2952750" rtl="0" eaLnBrk="1" fontAlgn="base" latinLnBrk="0" hangingPunct="1">
              <a:lnSpc>
                <a:spcPct val="125000"/>
              </a:lnSpc>
              <a:spcBef>
                <a:spcPct val="30000"/>
              </a:spcBef>
              <a:spcAft>
                <a:spcPct val="0"/>
              </a:spcAft>
              <a:buClr>
                <a:srgbClr val="CE4F2F"/>
              </a:buClr>
              <a:buSzTx/>
              <a:buFontTx/>
              <a:buChar char="•"/>
              <a:tabLst/>
              <a:defRPr/>
            </a:pPr>
            <a:r>
              <a:rPr kumimoji="0" lang="en-GB" sz="2200" b="0" i="0" u="none" strike="noStrike" kern="0" cap="none" spc="0" normalizeH="0" baseline="0" noProof="0" dirty="0">
                <a:ln>
                  <a:noFill/>
                </a:ln>
                <a:solidFill>
                  <a:srgbClr val="000000"/>
                </a:solidFill>
                <a:effectLst/>
                <a:uLnTx/>
                <a:uFillTx/>
                <a:latin typeface="Arial" panose="020B0604020202020204"/>
              </a:rPr>
              <a:t>Third level</a:t>
            </a:r>
          </a:p>
          <a:p>
            <a:pPr marL="1644650" marR="0" lvl="3" indent="-301625" algn="l" defTabSz="2952750" rtl="0" eaLnBrk="1" fontAlgn="base" latinLnBrk="0" hangingPunct="1">
              <a:lnSpc>
                <a:spcPct val="125000"/>
              </a:lnSpc>
              <a:spcBef>
                <a:spcPct val="40000"/>
              </a:spcBef>
              <a:spcAft>
                <a:spcPct val="0"/>
              </a:spcAft>
              <a:buClr>
                <a:srgbClr val="CE4F2F"/>
              </a:buClr>
              <a:buSzTx/>
              <a:buFontTx/>
              <a:buChar char="•"/>
              <a:tabLst/>
              <a:defRPr/>
            </a:pPr>
            <a:r>
              <a:rPr kumimoji="0" lang="en-GB" sz="2000" b="0" i="0" u="none" strike="noStrike" kern="0" cap="none" spc="0" normalizeH="0" baseline="0" noProof="0" dirty="0">
                <a:ln>
                  <a:noFill/>
                </a:ln>
                <a:solidFill>
                  <a:srgbClr val="000000"/>
                </a:solidFill>
                <a:effectLst/>
                <a:uLnTx/>
                <a:uFillTx/>
                <a:latin typeface="Arial" panose="020B0604020202020204"/>
              </a:rPr>
              <a:t>Fourth level</a:t>
            </a:r>
          </a:p>
        </p:txBody>
      </p:sp>
      <p:pic>
        <p:nvPicPr>
          <p:cNvPr id="6146" name="Picture 11" descr="Rdg Device Reversed"/>
          <p:cNvPicPr>
            <a:picLocks noChangeArrowheads="1"/>
          </p:cNvPicPr>
          <p:nvPr userDrawn="1"/>
        </p:nvPicPr>
        <p:blipFill>
          <a:blip r:embed="rId2" cstate="print"/>
          <a:srcRect/>
          <a:stretch>
            <a:fillRect/>
          </a:stretch>
        </p:blipFill>
        <p:spPr bwMode="auto">
          <a:xfrm>
            <a:off x="26395363" y="692874"/>
            <a:ext cx="3148012" cy="1019175"/>
          </a:xfrm>
          <a:prstGeom prst="rect">
            <a:avLst/>
          </a:prstGeom>
          <a:noFill/>
          <a:ln w="9525">
            <a:noFill/>
            <a:miter lim="800000"/>
            <a:headEnd/>
            <a:tailEnd/>
          </a:ln>
        </p:spPr>
      </p:pic>
    </p:spTree>
    <p:extLst>
      <p:ext uri="{BB962C8B-B14F-4D97-AF65-F5344CB8AC3E}">
        <p14:creationId xmlns:p14="http://schemas.microsoft.com/office/powerpoint/2010/main" val="701717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4" name="Rectangle 18"/>
          <p:cNvSpPr>
            <a:spLocks noGrp="1" noChangeArrowheads="1"/>
          </p:cNvSpPr>
          <p:nvPr/>
        </p:nvSpPr>
        <p:spPr bwMode="auto">
          <a:xfrm>
            <a:off x="736600" y="1549400"/>
            <a:ext cx="24922163" cy="1654175"/>
          </a:xfrm>
          <a:prstGeom prst="rect">
            <a:avLst/>
          </a:prstGeom>
          <a:solidFill>
            <a:schemeClr val="tx2"/>
          </a:solidFill>
          <a:ln w="9525">
            <a:noFill/>
            <a:miter lim="800000"/>
            <a:headEnd/>
            <a:tailEnd/>
          </a:ln>
        </p:spPr>
        <p:txBody>
          <a:bodyPr lIns="0" tIns="0" rIns="0" bIns="0"/>
          <a:lstStyle/>
          <a:p>
            <a:pPr>
              <a:defRPr/>
            </a:pPr>
            <a:r>
              <a:rPr lang="en-GB" sz="8100" b="1" dirty="0">
                <a:solidFill>
                  <a:schemeClr val="bg1"/>
                </a:solidFill>
                <a:latin typeface="Arial" panose="020B0604020202020204" pitchFamily="34" charset="0"/>
                <a:cs typeface="Arial" panose="020B0604020202020204" pitchFamily="34" charset="0"/>
              </a:rPr>
              <a:t>Click to edit Master title style</a:t>
            </a:r>
            <a:endParaRPr lang="en-US" b="1" dirty="0">
              <a:latin typeface="Arial" pitchFamily="34" charset="0"/>
              <a:cs typeface="Arial" pitchFamily="34" charset="0"/>
            </a:endParaRPr>
          </a:p>
        </p:txBody>
      </p:sp>
      <p:sp>
        <p:nvSpPr>
          <p:cNvPr id="3" name="Content Placeholder 2"/>
          <p:cNvSpPr>
            <a:spLocks noGrp="1"/>
          </p:cNvSpPr>
          <p:nvPr>
            <p:ph idx="1"/>
          </p:nvPr>
        </p:nvSpPr>
        <p:spPr>
          <a:xfrm>
            <a:off x="304800" y="4213225"/>
            <a:ext cx="6661150" cy="16381413"/>
          </a:xfrm>
          <a:prstGeom prst="rect">
            <a:avLst/>
          </a:prstGeom>
        </p:spPr>
        <p:txBody>
          <a:bodyPr/>
          <a:lstStyle>
            <a:lvl1pPr marL="360000" indent="-360000">
              <a:spcBef>
                <a:spcPts val="1400"/>
              </a:spcBef>
              <a:defRPr sz="1900">
                <a:latin typeface="Arial" panose="020B0604020202020204" pitchFamily="34" charset="0"/>
                <a:cs typeface="Arial" panose="020B0604020202020204" pitchFamily="34" charset="0"/>
              </a:defRPr>
            </a:lvl1pPr>
            <a:lvl2pPr marL="720000" indent="-360000">
              <a:spcBef>
                <a:spcPts val="1000"/>
              </a:spcBef>
              <a:buFont typeface="Arial" pitchFamily="34" charset="0"/>
              <a:buChar char="•"/>
              <a:defRPr sz="1900">
                <a:latin typeface="Arial" panose="020B0604020202020204" pitchFamily="34" charset="0"/>
                <a:cs typeface="Arial" panose="020B0604020202020204" pitchFamily="34" charset="0"/>
              </a:defRPr>
            </a:lvl2pPr>
            <a:lvl3pPr marL="1080000" indent="-360000">
              <a:spcBef>
                <a:spcPts val="600"/>
              </a:spcBef>
              <a:buFont typeface="Rdg Vesta" pitchFamily="2" charset="0"/>
              <a:buChar char="−"/>
              <a:defRPr sz="1600">
                <a:latin typeface="Arial" panose="020B0604020202020204" pitchFamily="34" charset="0"/>
                <a:cs typeface="Arial" panose="020B0604020202020204" pitchFamily="34" charset="0"/>
              </a:defRPr>
            </a:lvl3pPr>
            <a:lvl4pPr marL="1350000" indent="-270000">
              <a:spcBef>
                <a:spcPts val="500"/>
              </a:spcBef>
              <a:buFont typeface="Arial" pitchFamily="34" charset="0"/>
              <a:buChar char="•"/>
              <a:defRPr sz="1600">
                <a:latin typeface="Arial" panose="020B0604020202020204" pitchFamily="34" charset="0"/>
                <a:cs typeface="Arial" panose="020B0604020202020204" pitchFamily="34" charset="0"/>
              </a:defRPr>
            </a:lvl4pPr>
            <a:lvl5pPr marL="1530000" indent="-180000">
              <a:spcBef>
                <a:spcPts val="500"/>
              </a:spcBef>
              <a:buClr>
                <a:schemeClr val="tx2"/>
              </a:buClr>
              <a:buFont typeface="Rdg Vesta" pitchFamily="2" charset="0"/>
              <a:buChar char="−"/>
              <a:defRPr sz="1200">
                <a:latin typeface="Arial" panose="020B0604020202020204" pitchFamily="34" charset="0"/>
                <a:cs typeface="Arial" panose="020B0604020202020204" pitchFamily="34" charset="0"/>
              </a:defRPr>
            </a:lvl5pPr>
          </a:lstStyle>
          <a:p>
            <a:pPr marL="455613" marR="0" lvl="0" indent="-455613" algn="l" defTabSz="2952750" rtl="0" eaLnBrk="1" fontAlgn="base" latinLnBrk="0" hangingPunct="1">
              <a:lnSpc>
                <a:spcPct val="125000"/>
              </a:lnSpc>
              <a:spcBef>
                <a:spcPct val="60000"/>
              </a:spcBef>
              <a:spcAft>
                <a:spcPct val="0"/>
              </a:spcAft>
              <a:buClr>
                <a:srgbClr val="CE4F2F"/>
              </a:buClr>
              <a:buSzTx/>
              <a:buFontTx/>
              <a:buChar char="•"/>
              <a:tabLst/>
              <a:defRPr/>
            </a:pPr>
            <a:r>
              <a:rPr kumimoji="0" lang="en-GB" sz="2600" b="0" i="0" u="none" strike="noStrike" kern="0" cap="none" spc="0" normalizeH="0" baseline="0" noProof="0" dirty="0">
                <a:ln>
                  <a:noFill/>
                </a:ln>
                <a:solidFill>
                  <a:srgbClr val="000000"/>
                </a:solidFill>
                <a:effectLst/>
                <a:uLnTx/>
                <a:uFillTx/>
                <a:latin typeface="Arial" panose="020B0604020202020204"/>
                <a:ea typeface="+mn-ea"/>
                <a:cs typeface="+mn-cs"/>
              </a:rPr>
              <a:t>Click to edit Master text styles</a:t>
            </a:r>
          </a:p>
          <a:p>
            <a:pPr marL="1000125" marR="0" lvl="1" indent="-457200" algn="l" defTabSz="2952750" rtl="0" eaLnBrk="1" fontAlgn="base" latinLnBrk="0" hangingPunct="1">
              <a:lnSpc>
                <a:spcPct val="125000"/>
              </a:lnSpc>
              <a:spcBef>
                <a:spcPct val="40000"/>
              </a:spcBef>
              <a:spcAft>
                <a:spcPct val="0"/>
              </a:spcAft>
              <a:buClr>
                <a:srgbClr val="CE4F2F"/>
              </a:buClr>
              <a:buSzTx/>
              <a:buFontTx/>
              <a:buChar char="•"/>
              <a:tabLst/>
              <a:defRPr/>
            </a:pPr>
            <a:r>
              <a:rPr kumimoji="0" lang="en-GB" sz="2600" b="0" i="0" u="none" strike="noStrike" kern="0" cap="none" spc="0" normalizeH="0" baseline="0" noProof="0" dirty="0">
                <a:ln>
                  <a:noFill/>
                </a:ln>
                <a:solidFill>
                  <a:srgbClr val="000000"/>
                </a:solidFill>
                <a:effectLst/>
                <a:uLnTx/>
                <a:uFillTx/>
                <a:latin typeface="Arial" panose="020B0604020202020204"/>
              </a:rPr>
              <a:t>Second level</a:t>
            </a:r>
          </a:p>
          <a:p>
            <a:pPr marL="1331913" marR="0" lvl="2" indent="-342900" algn="l" defTabSz="2952750" rtl="0" eaLnBrk="1" fontAlgn="base" latinLnBrk="0" hangingPunct="1">
              <a:lnSpc>
                <a:spcPct val="125000"/>
              </a:lnSpc>
              <a:spcBef>
                <a:spcPct val="30000"/>
              </a:spcBef>
              <a:spcAft>
                <a:spcPct val="0"/>
              </a:spcAft>
              <a:buClr>
                <a:srgbClr val="CE4F2F"/>
              </a:buClr>
              <a:buSzTx/>
              <a:buFontTx/>
              <a:buChar char="•"/>
              <a:tabLst/>
              <a:defRPr/>
            </a:pPr>
            <a:r>
              <a:rPr kumimoji="0" lang="en-GB" sz="2200" b="0" i="0" u="none" strike="noStrike" kern="0" cap="none" spc="0" normalizeH="0" baseline="0" noProof="0" dirty="0">
                <a:ln>
                  <a:noFill/>
                </a:ln>
                <a:solidFill>
                  <a:srgbClr val="000000"/>
                </a:solidFill>
                <a:effectLst/>
                <a:uLnTx/>
                <a:uFillTx/>
                <a:latin typeface="Arial" panose="020B0604020202020204"/>
              </a:rPr>
              <a:t>Third level</a:t>
            </a:r>
          </a:p>
          <a:p>
            <a:pPr marL="1644650" marR="0" lvl="3" indent="-301625" algn="l" defTabSz="2952750" rtl="0" eaLnBrk="1" fontAlgn="base" latinLnBrk="0" hangingPunct="1">
              <a:lnSpc>
                <a:spcPct val="125000"/>
              </a:lnSpc>
              <a:spcBef>
                <a:spcPct val="40000"/>
              </a:spcBef>
              <a:spcAft>
                <a:spcPct val="0"/>
              </a:spcAft>
              <a:buClr>
                <a:srgbClr val="CE4F2F"/>
              </a:buClr>
              <a:buSzTx/>
              <a:buFontTx/>
              <a:buChar char="•"/>
              <a:tabLst/>
              <a:defRPr/>
            </a:pPr>
            <a:r>
              <a:rPr kumimoji="0" lang="en-GB" sz="2000" b="0" i="0" u="none" strike="noStrike" kern="0" cap="none" spc="0" normalizeH="0" baseline="0" noProof="0" dirty="0">
                <a:ln>
                  <a:noFill/>
                </a:ln>
                <a:solidFill>
                  <a:srgbClr val="000000"/>
                </a:solidFill>
                <a:effectLst/>
                <a:uLnTx/>
                <a:uFillTx/>
                <a:latin typeface="Arial" panose="020B0604020202020204"/>
              </a:rPr>
              <a:t>Fourth level</a:t>
            </a:r>
          </a:p>
        </p:txBody>
      </p:sp>
      <p:pic>
        <p:nvPicPr>
          <p:cNvPr id="6146" name="Picture 11" descr="Rdg Device Reversed"/>
          <p:cNvPicPr>
            <a:picLocks noChangeArrowheads="1"/>
          </p:cNvPicPr>
          <p:nvPr userDrawn="1"/>
        </p:nvPicPr>
        <p:blipFill>
          <a:blip r:embed="rId2" cstate="print"/>
          <a:srcRect/>
          <a:stretch>
            <a:fillRect/>
          </a:stretch>
        </p:blipFill>
        <p:spPr bwMode="auto">
          <a:xfrm>
            <a:off x="26395363" y="692874"/>
            <a:ext cx="3148012" cy="1019175"/>
          </a:xfrm>
          <a:prstGeom prst="rect">
            <a:avLst/>
          </a:prstGeom>
          <a:noFill/>
          <a:ln w="9525">
            <a:noFill/>
            <a:miter lim="800000"/>
            <a:headEnd/>
            <a:tailEnd/>
          </a:ln>
        </p:spPr>
      </p:pic>
    </p:spTree>
    <p:extLst>
      <p:ext uri="{BB962C8B-B14F-4D97-AF65-F5344CB8AC3E}">
        <p14:creationId xmlns:p14="http://schemas.microsoft.com/office/powerpoint/2010/main" val="2028890316"/>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57" name="Rectangle 33"/>
          <p:cNvSpPr>
            <a:spLocks noChangeArrowheads="1"/>
          </p:cNvSpPr>
          <p:nvPr/>
        </p:nvSpPr>
        <p:spPr bwMode="auto">
          <a:xfrm>
            <a:off x="0" y="0"/>
            <a:ext cx="30279975" cy="3836146"/>
          </a:xfrm>
          <a:prstGeom prst="rect">
            <a:avLst/>
          </a:prstGeom>
          <a:solidFill>
            <a:schemeClr val="tx2"/>
          </a:solidFill>
          <a:ln w="9525">
            <a:noFill/>
            <a:miter lim="800000"/>
            <a:headEnd/>
            <a:tailEnd/>
          </a:ln>
        </p:spPr>
        <p:txBody>
          <a:bodyPr wrap="none" anchor="ctr"/>
          <a:lstStyle/>
          <a:p>
            <a:pPr>
              <a:defRPr/>
            </a:pPr>
            <a:endParaRPr lang="en-GB"/>
          </a:p>
        </p:txBody>
      </p:sp>
      <p:sp>
        <p:nvSpPr>
          <p:cNvPr id="1062" name="Text Box 38"/>
          <p:cNvSpPr txBox="1">
            <a:spLocks noChangeArrowheads="1"/>
          </p:cNvSpPr>
          <p:nvPr/>
        </p:nvSpPr>
        <p:spPr bwMode="auto">
          <a:xfrm>
            <a:off x="616643" y="3202539"/>
            <a:ext cx="28261758" cy="545143"/>
          </a:xfrm>
          <a:prstGeom prst="rect">
            <a:avLst/>
          </a:prstGeom>
          <a:solidFill>
            <a:schemeClr val="tx2"/>
          </a:solidFill>
          <a:ln w="9525">
            <a:noFill/>
            <a:miter lim="800000"/>
            <a:headEnd/>
            <a:tailEnd/>
          </a:ln>
        </p:spPr>
        <p:txBody>
          <a:bodyPr lIns="91436" tIns="45717" rIns="91436" bIns="45717">
            <a:spAutoFit/>
          </a:bodyPr>
          <a:lstStyle/>
          <a:p>
            <a:pPr defTabSz="912813" eaLnBrk="0" hangingPunct="0">
              <a:lnSpc>
                <a:spcPct val="110000"/>
              </a:lnSpc>
              <a:defRPr/>
            </a:pPr>
            <a:r>
              <a:rPr lang="en-GB" sz="2900" dirty="0">
                <a:solidFill>
                  <a:srgbClr val="FFFFFF"/>
                </a:solidFill>
                <a:latin typeface="Arial" panose="020B0604020202020204" pitchFamily="34" charset="0"/>
                <a:cs typeface="Arial" panose="020B0604020202020204" pitchFamily="34" charset="0"/>
              </a:rPr>
              <a:t>Author 1   </a:t>
            </a:r>
            <a:r>
              <a:rPr lang="en-GB" sz="2900" dirty="0">
                <a:solidFill>
                  <a:schemeClr val="accent5"/>
                </a:solidFill>
                <a:latin typeface="Arial" panose="020B0604020202020204" pitchFamily="34" charset="0"/>
                <a:cs typeface="Arial" panose="020B0604020202020204" pitchFamily="34" charset="0"/>
              </a:rPr>
              <a:t>|</a:t>
            </a:r>
            <a:r>
              <a:rPr lang="en-GB" sz="2900" dirty="0">
                <a:solidFill>
                  <a:srgbClr val="FFFFFF"/>
                </a:solidFill>
                <a:latin typeface="Arial" panose="020B0604020202020204" pitchFamily="34" charset="0"/>
                <a:cs typeface="Arial" panose="020B0604020202020204" pitchFamily="34" charset="0"/>
              </a:rPr>
              <a:t>   Author 2   </a:t>
            </a:r>
            <a:r>
              <a:rPr lang="en-GB" sz="2900" dirty="0">
                <a:solidFill>
                  <a:schemeClr val="accent5"/>
                </a:solidFill>
                <a:latin typeface="Arial" panose="020B0604020202020204" pitchFamily="34" charset="0"/>
                <a:cs typeface="Arial" panose="020B0604020202020204" pitchFamily="34" charset="0"/>
              </a:rPr>
              <a:t>|</a:t>
            </a:r>
            <a:r>
              <a:rPr lang="en-GB" sz="2900" dirty="0">
                <a:solidFill>
                  <a:srgbClr val="FFFFFF"/>
                </a:solidFill>
                <a:latin typeface="Arial" panose="020B0604020202020204" pitchFamily="34" charset="0"/>
                <a:cs typeface="Arial" panose="020B0604020202020204" pitchFamily="34" charset="0"/>
              </a:rPr>
              <a:t>   Author 3   (edit this list via View &gt; Slide Master)</a:t>
            </a:r>
            <a:endParaRPr lang="en-GB" sz="2000" dirty="0">
              <a:solidFill>
                <a:srgbClr val="FFFFFF"/>
              </a:solidFill>
              <a:latin typeface="Arial" panose="020B0604020202020204" pitchFamily="34" charset="0"/>
              <a:cs typeface="Arial" panose="020B0604020202020204" pitchFamily="34" charset="0"/>
            </a:endParaRPr>
          </a:p>
        </p:txBody>
      </p:sp>
      <p:sp>
        <p:nvSpPr>
          <p:cNvPr id="1028" name="Rectangle 39"/>
          <p:cNvSpPr>
            <a:spLocks noGrp="1" noChangeArrowheads="1"/>
          </p:cNvSpPr>
          <p:nvPr>
            <p:ph type="body" idx="1"/>
          </p:nvPr>
        </p:nvSpPr>
        <p:spPr bwMode="auto">
          <a:xfrm>
            <a:off x="304800" y="4213224"/>
            <a:ext cx="6661150" cy="163814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p:txBody>
      </p:sp>
      <p:sp>
        <p:nvSpPr>
          <p:cNvPr id="1030" name="Rectangle 42"/>
          <p:cNvSpPr>
            <a:spLocks noGrp="1" noChangeArrowheads="1"/>
          </p:cNvSpPr>
          <p:nvPr>
            <p:ph type="title"/>
          </p:nvPr>
        </p:nvSpPr>
        <p:spPr bwMode="auto">
          <a:xfrm>
            <a:off x="713283" y="954259"/>
            <a:ext cx="28499990" cy="2110357"/>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p>
            <a:pPr lvl="0"/>
            <a:r>
              <a:rPr lang="en-US"/>
              <a:t>Click to edit Master title style</a:t>
            </a:r>
            <a:endParaRPr lang="en-GB" dirty="0"/>
          </a:p>
        </p:txBody>
      </p:sp>
      <p:sp>
        <p:nvSpPr>
          <p:cNvPr id="1061" name="Text Box 37"/>
          <p:cNvSpPr txBox="1">
            <a:spLocks noChangeArrowheads="1"/>
          </p:cNvSpPr>
          <p:nvPr/>
        </p:nvSpPr>
        <p:spPr bwMode="auto">
          <a:xfrm>
            <a:off x="709511" y="559548"/>
            <a:ext cx="14810735" cy="707886"/>
          </a:xfrm>
          <a:prstGeom prst="rect">
            <a:avLst/>
          </a:prstGeom>
          <a:noFill/>
          <a:ln w="9525">
            <a:noFill/>
            <a:miter lim="800000"/>
            <a:headEnd/>
            <a:tailEnd/>
          </a:ln>
        </p:spPr>
        <p:txBody>
          <a:bodyPr lIns="0" tIns="0" rIns="0" bIns="0">
            <a:spAutoFit/>
          </a:bodyPr>
          <a:lstStyle/>
          <a:p>
            <a:pPr defTabSz="912813" eaLnBrk="0" hangingPunct="0">
              <a:spcBef>
                <a:spcPct val="50000"/>
              </a:spcBef>
              <a:defRPr/>
            </a:pPr>
            <a:r>
              <a:rPr lang="en-GB" sz="2300" b="1" dirty="0">
                <a:solidFill>
                  <a:srgbClr val="FFFFFF"/>
                </a:solidFill>
                <a:latin typeface="Arial" panose="020B0604020202020204" pitchFamily="34" charset="0"/>
                <a:cs typeface="Arial" panose="020B0604020202020204" pitchFamily="34" charset="0"/>
              </a:rPr>
              <a:t>Insert your unit name via </a:t>
            </a:r>
            <a:br>
              <a:rPr lang="en-GB" sz="2300" b="1" dirty="0">
                <a:solidFill>
                  <a:srgbClr val="FFFFFF"/>
                </a:solidFill>
                <a:latin typeface="Arial" panose="020B0604020202020204" pitchFamily="34" charset="0"/>
                <a:cs typeface="Arial" panose="020B0604020202020204" pitchFamily="34" charset="0"/>
              </a:rPr>
            </a:br>
            <a:r>
              <a:rPr lang="en-GB" sz="2300" b="1" dirty="0">
                <a:solidFill>
                  <a:srgbClr val="FFFFFF"/>
                </a:solidFill>
                <a:latin typeface="Arial" panose="020B0604020202020204" pitchFamily="34" charset="0"/>
                <a:cs typeface="Arial" panose="020B0604020202020204" pitchFamily="34" charset="0"/>
              </a:rPr>
              <a:t>View &gt; Slide Master</a:t>
            </a:r>
          </a:p>
        </p:txBody>
      </p:sp>
      <p:sp>
        <p:nvSpPr>
          <p:cNvPr id="1067" name="Rectangle 43"/>
          <p:cNvSpPr>
            <a:spLocks noChangeArrowheads="1"/>
          </p:cNvSpPr>
          <p:nvPr/>
        </p:nvSpPr>
        <p:spPr bwMode="auto">
          <a:xfrm>
            <a:off x="0" y="0"/>
            <a:ext cx="30279975" cy="21388388"/>
          </a:xfrm>
          <a:prstGeom prst="rect">
            <a:avLst/>
          </a:prstGeom>
          <a:noFill/>
          <a:ln w="9525">
            <a:solidFill>
              <a:schemeClr val="tx2"/>
            </a:solidFill>
            <a:miter lim="800000"/>
            <a:headEnd/>
            <a:tailEnd/>
          </a:ln>
          <a:effectLst/>
        </p:spPr>
        <p:txBody>
          <a:bodyPr wrap="none" anchor="ctr"/>
          <a:lstStyle/>
          <a:p>
            <a:pPr algn="ctr" defTabSz="2952750">
              <a:defRPr/>
            </a:pPr>
            <a:endParaRPr lang="en-US"/>
          </a:p>
        </p:txBody>
      </p:sp>
    </p:spTree>
    <p:extLst>
      <p:ext uri="{BB962C8B-B14F-4D97-AF65-F5344CB8AC3E}">
        <p14:creationId xmlns:p14="http://schemas.microsoft.com/office/powerpoint/2010/main" val="284649862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2952750" rtl="0" eaLnBrk="1" fontAlgn="base" hangingPunct="1">
        <a:lnSpc>
          <a:spcPct val="105000"/>
        </a:lnSpc>
        <a:spcBef>
          <a:spcPct val="60000"/>
        </a:spcBef>
        <a:spcAft>
          <a:spcPct val="0"/>
        </a:spcAft>
        <a:defRPr sz="8100" b="1">
          <a:solidFill>
            <a:schemeClr val="bg1"/>
          </a:solidFill>
          <a:latin typeface="+mj-lt"/>
          <a:ea typeface="+mj-ea"/>
          <a:cs typeface="+mj-cs"/>
        </a:defRPr>
      </a:lvl1pPr>
      <a:lvl2pPr algn="l" defTabSz="2952750" rtl="0" eaLnBrk="1" fontAlgn="base" hangingPunct="1">
        <a:lnSpc>
          <a:spcPct val="105000"/>
        </a:lnSpc>
        <a:spcBef>
          <a:spcPct val="60000"/>
        </a:spcBef>
        <a:spcAft>
          <a:spcPct val="0"/>
        </a:spcAft>
        <a:defRPr sz="8100">
          <a:solidFill>
            <a:schemeClr val="bg1"/>
          </a:solidFill>
          <a:latin typeface="Rdg Vesta" pitchFamily="2" charset="0"/>
        </a:defRPr>
      </a:lvl2pPr>
      <a:lvl3pPr algn="l" defTabSz="2952750" rtl="0" eaLnBrk="1" fontAlgn="base" hangingPunct="1">
        <a:lnSpc>
          <a:spcPct val="105000"/>
        </a:lnSpc>
        <a:spcBef>
          <a:spcPct val="60000"/>
        </a:spcBef>
        <a:spcAft>
          <a:spcPct val="0"/>
        </a:spcAft>
        <a:defRPr sz="8100">
          <a:solidFill>
            <a:schemeClr val="bg1"/>
          </a:solidFill>
          <a:latin typeface="Rdg Vesta" pitchFamily="2" charset="0"/>
        </a:defRPr>
      </a:lvl3pPr>
      <a:lvl4pPr algn="l" defTabSz="2952750" rtl="0" eaLnBrk="1" fontAlgn="base" hangingPunct="1">
        <a:lnSpc>
          <a:spcPct val="105000"/>
        </a:lnSpc>
        <a:spcBef>
          <a:spcPct val="60000"/>
        </a:spcBef>
        <a:spcAft>
          <a:spcPct val="0"/>
        </a:spcAft>
        <a:defRPr sz="8100">
          <a:solidFill>
            <a:schemeClr val="bg1"/>
          </a:solidFill>
          <a:latin typeface="Rdg Vesta" pitchFamily="2" charset="0"/>
        </a:defRPr>
      </a:lvl4pPr>
      <a:lvl5pPr algn="l" defTabSz="2952750" rtl="0" eaLnBrk="1" fontAlgn="base" hangingPunct="1">
        <a:lnSpc>
          <a:spcPct val="105000"/>
        </a:lnSpc>
        <a:spcBef>
          <a:spcPct val="60000"/>
        </a:spcBef>
        <a:spcAft>
          <a:spcPct val="0"/>
        </a:spcAft>
        <a:defRPr sz="8100">
          <a:solidFill>
            <a:schemeClr val="bg1"/>
          </a:solidFill>
          <a:latin typeface="Rdg Vesta" pitchFamily="2" charset="0"/>
        </a:defRPr>
      </a:lvl5pPr>
      <a:lvl6pPr marL="457200" algn="l" defTabSz="2952750" rtl="0" eaLnBrk="1" fontAlgn="base" hangingPunct="1">
        <a:lnSpc>
          <a:spcPct val="105000"/>
        </a:lnSpc>
        <a:spcBef>
          <a:spcPct val="60000"/>
        </a:spcBef>
        <a:spcAft>
          <a:spcPct val="0"/>
        </a:spcAft>
        <a:defRPr sz="8100">
          <a:solidFill>
            <a:schemeClr val="bg1"/>
          </a:solidFill>
          <a:latin typeface="Rdg Vesta" pitchFamily="2" charset="0"/>
        </a:defRPr>
      </a:lvl6pPr>
      <a:lvl7pPr marL="914400" algn="l" defTabSz="2952750" rtl="0" eaLnBrk="1" fontAlgn="base" hangingPunct="1">
        <a:lnSpc>
          <a:spcPct val="105000"/>
        </a:lnSpc>
        <a:spcBef>
          <a:spcPct val="60000"/>
        </a:spcBef>
        <a:spcAft>
          <a:spcPct val="0"/>
        </a:spcAft>
        <a:defRPr sz="8100">
          <a:solidFill>
            <a:schemeClr val="bg1"/>
          </a:solidFill>
          <a:latin typeface="Rdg Vesta" pitchFamily="2" charset="0"/>
        </a:defRPr>
      </a:lvl7pPr>
      <a:lvl8pPr marL="1371600" algn="l" defTabSz="2952750" rtl="0" eaLnBrk="1" fontAlgn="base" hangingPunct="1">
        <a:lnSpc>
          <a:spcPct val="105000"/>
        </a:lnSpc>
        <a:spcBef>
          <a:spcPct val="60000"/>
        </a:spcBef>
        <a:spcAft>
          <a:spcPct val="0"/>
        </a:spcAft>
        <a:defRPr sz="8100">
          <a:solidFill>
            <a:schemeClr val="bg1"/>
          </a:solidFill>
          <a:latin typeface="Rdg Vesta" pitchFamily="2" charset="0"/>
        </a:defRPr>
      </a:lvl8pPr>
      <a:lvl9pPr marL="1828800" algn="l" defTabSz="2952750" rtl="0" eaLnBrk="1" fontAlgn="base" hangingPunct="1">
        <a:lnSpc>
          <a:spcPct val="105000"/>
        </a:lnSpc>
        <a:spcBef>
          <a:spcPct val="60000"/>
        </a:spcBef>
        <a:spcAft>
          <a:spcPct val="0"/>
        </a:spcAft>
        <a:defRPr sz="8100">
          <a:solidFill>
            <a:schemeClr val="bg1"/>
          </a:solidFill>
          <a:latin typeface="Rdg Vesta" pitchFamily="2" charset="0"/>
        </a:defRPr>
      </a:lvl9pPr>
    </p:titleStyle>
    <p:bodyStyle>
      <a:lvl1pPr marL="455613" indent="-455613" algn="l" defTabSz="2952750" rtl="0" eaLnBrk="1" fontAlgn="base" hangingPunct="1">
        <a:lnSpc>
          <a:spcPct val="125000"/>
        </a:lnSpc>
        <a:spcBef>
          <a:spcPct val="60000"/>
        </a:spcBef>
        <a:spcAft>
          <a:spcPct val="0"/>
        </a:spcAft>
        <a:buClr>
          <a:schemeClr val="tx2"/>
        </a:buClr>
        <a:buChar char="•"/>
        <a:defRPr sz="2600">
          <a:solidFill>
            <a:schemeClr val="tx1"/>
          </a:solidFill>
          <a:latin typeface="+mn-lt"/>
          <a:ea typeface="+mn-ea"/>
          <a:cs typeface="+mn-cs"/>
        </a:defRPr>
      </a:lvl1pPr>
      <a:lvl2pPr marL="1000125" indent="-457200" algn="l" defTabSz="2952750" rtl="0" eaLnBrk="1" fontAlgn="base" hangingPunct="1">
        <a:lnSpc>
          <a:spcPct val="125000"/>
        </a:lnSpc>
        <a:spcBef>
          <a:spcPct val="40000"/>
        </a:spcBef>
        <a:spcAft>
          <a:spcPct val="0"/>
        </a:spcAft>
        <a:buClr>
          <a:schemeClr val="tx2"/>
        </a:buClr>
        <a:buChar char="•"/>
        <a:defRPr sz="2600">
          <a:solidFill>
            <a:schemeClr val="tx1"/>
          </a:solidFill>
          <a:latin typeface="+mn-lt"/>
        </a:defRPr>
      </a:lvl2pPr>
      <a:lvl3pPr marL="1331913" indent="-342900" algn="l" defTabSz="2952750" rtl="0" eaLnBrk="1" fontAlgn="base" hangingPunct="1">
        <a:lnSpc>
          <a:spcPct val="125000"/>
        </a:lnSpc>
        <a:spcBef>
          <a:spcPct val="30000"/>
        </a:spcBef>
        <a:spcAft>
          <a:spcPct val="0"/>
        </a:spcAft>
        <a:buClr>
          <a:schemeClr val="tx2"/>
        </a:buClr>
        <a:buChar char="•"/>
        <a:defRPr sz="2200">
          <a:solidFill>
            <a:schemeClr val="tx1"/>
          </a:solidFill>
          <a:latin typeface="+mn-lt"/>
        </a:defRPr>
      </a:lvl3pPr>
      <a:lvl4pPr marL="1644650" indent="-301625" algn="l" defTabSz="2952750" rtl="0" eaLnBrk="1" fontAlgn="base" hangingPunct="1">
        <a:lnSpc>
          <a:spcPct val="125000"/>
        </a:lnSpc>
        <a:spcBef>
          <a:spcPct val="40000"/>
        </a:spcBef>
        <a:spcAft>
          <a:spcPct val="0"/>
        </a:spcAft>
        <a:buClr>
          <a:schemeClr val="tx2"/>
        </a:buClr>
        <a:buChar char="•"/>
        <a:defRPr sz="2000">
          <a:solidFill>
            <a:schemeClr val="tx1"/>
          </a:solidFill>
          <a:latin typeface="+mn-lt"/>
        </a:defRPr>
      </a:lvl4pPr>
      <a:lvl5pPr marL="2562225" indent="-738188" algn="l" defTabSz="2952750" rtl="0" eaLnBrk="1" fontAlgn="base" hangingPunct="1">
        <a:lnSpc>
          <a:spcPct val="125000"/>
        </a:lnSpc>
        <a:spcBef>
          <a:spcPct val="60000"/>
        </a:spcBef>
        <a:spcAft>
          <a:spcPct val="0"/>
        </a:spcAft>
        <a:buChar char="»"/>
        <a:defRPr>
          <a:solidFill>
            <a:schemeClr val="tx1"/>
          </a:solidFill>
          <a:latin typeface="+mn-lt"/>
        </a:defRPr>
      </a:lvl5pPr>
      <a:lvl6pPr marL="3019425" indent="-738188" algn="l" defTabSz="2952750" rtl="0" eaLnBrk="1" fontAlgn="base" hangingPunct="1">
        <a:lnSpc>
          <a:spcPct val="125000"/>
        </a:lnSpc>
        <a:spcBef>
          <a:spcPct val="60000"/>
        </a:spcBef>
        <a:spcAft>
          <a:spcPct val="0"/>
        </a:spcAft>
        <a:buChar char="»"/>
        <a:defRPr>
          <a:solidFill>
            <a:schemeClr val="tx1"/>
          </a:solidFill>
          <a:latin typeface="+mn-lt"/>
        </a:defRPr>
      </a:lvl6pPr>
      <a:lvl7pPr marL="3476625" indent="-738188" algn="l" defTabSz="2952750" rtl="0" eaLnBrk="1" fontAlgn="base" hangingPunct="1">
        <a:lnSpc>
          <a:spcPct val="125000"/>
        </a:lnSpc>
        <a:spcBef>
          <a:spcPct val="60000"/>
        </a:spcBef>
        <a:spcAft>
          <a:spcPct val="0"/>
        </a:spcAft>
        <a:buChar char="»"/>
        <a:defRPr>
          <a:solidFill>
            <a:schemeClr val="tx1"/>
          </a:solidFill>
          <a:latin typeface="+mn-lt"/>
        </a:defRPr>
      </a:lvl7pPr>
      <a:lvl8pPr marL="3933825" indent="-738188" algn="l" defTabSz="2952750" rtl="0" eaLnBrk="1" fontAlgn="base" hangingPunct="1">
        <a:lnSpc>
          <a:spcPct val="125000"/>
        </a:lnSpc>
        <a:spcBef>
          <a:spcPct val="60000"/>
        </a:spcBef>
        <a:spcAft>
          <a:spcPct val="0"/>
        </a:spcAft>
        <a:buChar char="»"/>
        <a:defRPr>
          <a:solidFill>
            <a:schemeClr val="tx1"/>
          </a:solidFill>
          <a:latin typeface="+mn-lt"/>
        </a:defRPr>
      </a:lvl8pPr>
      <a:lvl9pPr marL="4391025" indent="-738188" algn="l" defTabSz="2952750" rtl="0" eaLnBrk="1" fontAlgn="base" hangingPunct="1">
        <a:lnSpc>
          <a:spcPct val="125000"/>
        </a:lnSpc>
        <a:spcBef>
          <a:spcPct val="6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57" name="Rectangle 33"/>
          <p:cNvSpPr>
            <a:spLocks noChangeArrowheads="1"/>
          </p:cNvSpPr>
          <p:nvPr/>
        </p:nvSpPr>
        <p:spPr bwMode="auto">
          <a:xfrm>
            <a:off x="0" y="0"/>
            <a:ext cx="30279975" cy="3836146"/>
          </a:xfrm>
          <a:prstGeom prst="rect">
            <a:avLst/>
          </a:prstGeom>
          <a:solidFill>
            <a:schemeClr val="tx2"/>
          </a:solidFill>
          <a:ln w="9525">
            <a:noFill/>
            <a:miter lim="800000"/>
            <a:headEnd/>
            <a:tailEnd/>
          </a:ln>
        </p:spPr>
        <p:txBody>
          <a:bodyPr wrap="none" anchor="ctr"/>
          <a:lstStyle/>
          <a:p>
            <a:pPr>
              <a:defRPr/>
            </a:pPr>
            <a:endParaRPr lang="en-GB"/>
          </a:p>
        </p:txBody>
      </p:sp>
      <p:sp>
        <p:nvSpPr>
          <p:cNvPr id="1062" name="Text Box 38"/>
          <p:cNvSpPr txBox="1">
            <a:spLocks noChangeArrowheads="1"/>
          </p:cNvSpPr>
          <p:nvPr/>
        </p:nvSpPr>
        <p:spPr bwMode="auto">
          <a:xfrm>
            <a:off x="616643" y="3202539"/>
            <a:ext cx="28261758" cy="545143"/>
          </a:xfrm>
          <a:prstGeom prst="rect">
            <a:avLst/>
          </a:prstGeom>
          <a:solidFill>
            <a:schemeClr val="tx2"/>
          </a:solidFill>
          <a:ln w="9525">
            <a:noFill/>
            <a:miter lim="800000"/>
            <a:headEnd/>
            <a:tailEnd/>
          </a:ln>
        </p:spPr>
        <p:txBody>
          <a:bodyPr lIns="91436" tIns="45717" rIns="91436" bIns="45717">
            <a:spAutoFit/>
          </a:bodyPr>
          <a:lstStyle/>
          <a:p>
            <a:pPr defTabSz="912813" eaLnBrk="0" hangingPunct="0">
              <a:lnSpc>
                <a:spcPct val="110000"/>
              </a:lnSpc>
              <a:defRPr/>
            </a:pPr>
            <a:r>
              <a:rPr lang="en-GB" sz="2900" dirty="0">
                <a:solidFill>
                  <a:srgbClr val="FFFFFF"/>
                </a:solidFill>
                <a:latin typeface="Arial" panose="020B0604020202020204" pitchFamily="34" charset="0"/>
                <a:cs typeface="Arial" panose="020B0604020202020204" pitchFamily="34" charset="0"/>
              </a:rPr>
              <a:t>Author 1   </a:t>
            </a:r>
            <a:r>
              <a:rPr lang="en-GB" sz="2900" dirty="0">
                <a:solidFill>
                  <a:schemeClr val="accent5"/>
                </a:solidFill>
                <a:latin typeface="Arial" panose="020B0604020202020204" pitchFamily="34" charset="0"/>
                <a:cs typeface="Arial" panose="020B0604020202020204" pitchFamily="34" charset="0"/>
              </a:rPr>
              <a:t>|</a:t>
            </a:r>
            <a:r>
              <a:rPr lang="en-GB" sz="2900" dirty="0">
                <a:solidFill>
                  <a:srgbClr val="FFFFFF"/>
                </a:solidFill>
                <a:latin typeface="Arial" panose="020B0604020202020204" pitchFamily="34" charset="0"/>
                <a:cs typeface="Arial" panose="020B0604020202020204" pitchFamily="34" charset="0"/>
              </a:rPr>
              <a:t>   Author 2   </a:t>
            </a:r>
            <a:r>
              <a:rPr lang="en-GB" sz="2900" dirty="0">
                <a:solidFill>
                  <a:schemeClr val="accent5"/>
                </a:solidFill>
                <a:latin typeface="Arial" panose="020B0604020202020204" pitchFamily="34" charset="0"/>
                <a:cs typeface="Arial" panose="020B0604020202020204" pitchFamily="34" charset="0"/>
              </a:rPr>
              <a:t>|</a:t>
            </a:r>
            <a:r>
              <a:rPr lang="en-GB" sz="2900" dirty="0">
                <a:solidFill>
                  <a:srgbClr val="FFFFFF"/>
                </a:solidFill>
                <a:latin typeface="Arial" panose="020B0604020202020204" pitchFamily="34" charset="0"/>
                <a:cs typeface="Arial" panose="020B0604020202020204" pitchFamily="34" charset="0"/>
              </a:rPr>
              <a:t>   Author 3   (edit this list via View &gt; Slide Master)</a:t>
            </a:r>
            <a:endParaRPr lang="en-GB" sz="2000" dirty="0">
              <a:solidFill>
                <a:srgbClr val="FFFFFF"/>
              </a:solidFill>
              <a:latin typeface="Arial" panose="020B0604020202020204" pitchFamily="34" charset="0"/>
              <a:cs typeface="Arial" panose="020B0604020202020204" pitchFamily="34" charset="0"/>
            </a:endParaRPr>
          </a:p>
        </p:txBody>
      </p:sp>
      <p:sp>
        <p:nvSpPr>
          <p:cNvPr id="1028" name="Rectangle 39"/>
          <p:cNvSpPr>
            <a:spLocks noGrp="1" noChangeArrowheads="1"/>
          </p:cNvSpPr>
          <p:nvPr>
            <p:ph type="body" idx="1"/>
          </p:nvPr>
        </p:nvSpPr>
        <p:spPr bwMode="auto">
          <a:xfrm>
            <a:off x="304800" y="4213224"/>
            <a:ext cx="6661150" cy="163814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p:txBody>
      </p:sp>
      <p:sp>
        <p:nvSpPr>
          <p:cNvPr id="1030" name="Rectangle 42"/>
          <p:cNvSpPr>
            <a:spLocks noGrp="1" noChangeArrowheads="1"/>
          </p:cNvSpPr>
          <p:nvPr>
            <p:ph type="title"/>
          </p:nvPr>
        </p:nvSpPr>
        <p:spPr bwMode="auto">
          <a:xfrm>
            <a:off x="713283" y="954259"/>
            <a:ext cx="28499990" cy="2110357"/>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p>
            <a:pPr lvl="0"/>
            <a:r>
              <a:rPr lang="en-US"/>
              <a:t>Click to edit Master title style</a:t>
            </a:r>
            <a:endParaRPr lang="en-GB" dirty="0"/>
          </a:p>
        </p:txBody>
      </p:sp>
      <p:sp>
        <p:nvSpPr>
          <p:cNvPr id="1061" name="Text Box 37"/>
          <p:cNvSpPr txBox="1">
            <a:spLocks noChangeArrowheads="1"/>
          </p:cNvSpPr>
          <p:nvPr/>
        </p:nvSpPr>
        <p:spPr bwMode="auto">
          <a:xfrm>
            <a:off x="709511" y="559548"/>
            <a:ext cx="14810735" cy="707886"/>
          </a:xfrm>
          <a:prstGeom prst="rect">
            <a:avLst/>
          </a:prstGeom>
          <a:noFill/>
          <a:ln w="9525">
            <a:noFill/>
            <a:miter lim="800000"/>
            <a:headEnd/>
            <a:tailEnd/>
          </a:ln>
        </p:spPr>
        <p:txBody>
          <a:bodyPr lIns="0" tIns="0" rIns="0" bIns="0">
            <a:spAutoFit/>
          </a:bodyPr>
          <a:lstStyle/>
          <a:p>
            <a:pPr defTabSz="912813" eaLnBrk="0" hangingPunct="0">
              <a:spcBef>
                <a:spcPct val="50000"/>
              </a:spcBef>
              <a:defRPr/>
            </a:pPr>
            <a:r>
              <a:rPr lang="en-GB" sz="2300" b="1" dirty="0">
                <a:solidFill>
                  <a:srgbClr val="FFFFFF"/>
                </a:solidFill>
                <a:latin typeface="Arial" panose="020B0604020202020204" pitchFamily="34" charset="0"/>
                <a:cs typeface="Arial" panose="020B0604020202020204" pitchFamily="34" charset="0"/>
              </a:rPr>
              <a:t>Insert your unit name via </a:t>
            </a:r>
            <a:br>
              <a:rPr lang="en-GB" sz="2300" b="1" dirty="0">
                <a:solidFill>
                  <a:srgbClr val="FFFFFF"/>
                </a:solidFill>
                <a:latin typeface="Arial" panose="020B0604020202020204" pitchFamily="34" charset="0"/>
                <a:cs typeface="Arial" panose="020B0604020202020204" pitchFamily="34" charset="0"/>
              </a:rPr>
            </a:br>
            <a:r>
              <a:rPr lang="en-GB" sz="2300" b="1" dirty="0">
                <a:solidFill>
                  <a:srgbClr val="FFFFFF"/>
                </a:solidFill>
                <a:latin typeface="Arial" panose="020B0604020202020204" pitchFamily="34" charset="0"/>
                <a:cs typeface="Arial" panose="020B0604020202020204" pitchFamily="34" charset="0"/>
              </a:rPr>
              <a:t>View &gt; Slide Master</a:t>
            </a:r>
          </a:p>
        </p:txBody>
      </p:sp>
      <p:sp>
        <p:nvSpPr>
          <p:cNvPr id="1067" name="Rectangle 43"/>
          <p:cNvSpPr>
            <a:spLocks noChangeArrowheads="1"/>
          </p:cNvSpPr>
          <p:nvPr/>
        </p:nvSpPr>
        <p:spPr bwMode="auto">
          <a:xfrm>
            <a:off x="0" y="0"/>
            <a:ext cx="30279975" cy="21388388"/>
          </a:xfrm>
          <a:prstGeom prst="rect">
            <a:avLst/>
          </a:prstGeom>
          <a:noFill/>
          <a:ln w="9525">
            <a:solidFill>
              <a:schemeClr val="tx2"/>
            </a:solidFill>
            <a:miter lim="800000"/>
            <a:headEnd/>
            <a:tailEnd/>
          </a:ln>
          <a:effectLst/>
        </p:spPr>
        <p:txBody>
          <a:bodyPr wrap="none" anchor="ctr"/>
          <a:lstStyle/>
          <a:p>
            <a:pPr algn="ctr" defTabSz="2952750">
              <a:defRPr/>
            </a:pPr>
            <a:endParaRPr lang="en-US"/>
          </a:p>
        </p:txBody>
      </p:sp>
    </p:spTree>
    <p:extLst>
      <p:ext uri="{BB962C8B-B14F-4D97-AF65-F5344CB8AC3E}">
        <p14:creationId xmlns:p14="http://schemas.microsoft.com/office/powerpoint/2010/main" val="2059734816"/>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2952750" rtl="0" eaLnBrk="1" fontAlgn="base" hangingPunct="1">
        <a:lnSpc>
          <a:spcPct val="105000"/>
        </a:lnSpc>
        <a:spcBef>
          <a:spcPct val="60000"/>
        </a:spcBef>
        <a:spcAft>
          <a:spcPct val="0"/>
        </a:spcAft>
        <a:defRPr sz="8100" b="1">
          <a:solidFill>
            <a:schemeClr val="bg1"/>
          </a:solidFill>
          <a:latin typeface="+mj-lt"/>
          <a:ea typeface="+mj-ea"/>
          <a:cs typeface="+mj-cs"/>
        </a:defRPr>
      </a:lvl1pPr>
      <a:lvl2pPr algn="l" defTabSz="2952750" rtl="0" eaLnBrk="1" fontAlgn="base" hangingPunct="1">
        <a:lnSpc>
          <a:spcPct val="105000"/>
        </a:lnSpc>
        <a:spcBef>
          <a:spcPct val="60000"/>
        </a:spcBef>
        <a:spcAft>
          <a:spcPct val="0"/>
        </a:spcAft>
        <a:defRPr sz="8100">
          <a:solidFill>
            <a:schemeClr val="bg1"/>
          </a:solidFill>
          <a:latin typeface="Rdg Vesta" pitchFamily="2" charset="0"/>
        </a:defRPr>
      </a:lvl2pPr>
      <a:lvl3pPr algn="l" defTabSz="2952750" rtl="0" eaLnBrk="1" fontAlgn="base" hangingPunct="1">
        <a:lnSpc>
          <a:spcPct val="105000"/>
        </a:lnSpc>
        <a:spcBef>
          <a:spcPct val="60000"/>
        </a:spcBef>
        <a:spcAft>
          <a:spcPct val="0"/>
        </a:spcAft>
        <a:defRPr sz="8100">
          <a:solidFill>
            <a:schemeClr val="bg1"/>
          </a:solidFill>
          <a:latin typeface="Rdg Vesta" pitchFamily="2" charset="0"/>
        </a:defRPr>
      </a:lvl3pPr>
      <a:lvl4pPr algn="l" defTabSz="2952750" rtl="0" eaLnBrk="1" fontAlgn="base" hangingPunct="1">
        <a:lnSpc>
          <a:spcPct val="105000"/>
        </a:lnSpc>
        <a:spcBef>
          <a:spcPct val="60000"/>
        </a:spcBef>
        <a:spcAft>
          <a:spcPct val="0"/>
        </a:spcAft>
        <a:defRPr sz="8100">
          <a:solidFill>
            <a:schemeClr val="bg1"/>
          </a:solidFill>
          <a:latin typeface="Rdg Vesta" pitchFamily="2" charset="0"/>
        </a:defRPr>
      </a:lvl4pPr>
      <a:lvl5pPr algn="l" defTabSz="2952750" rtl="0" eaLnBrk="1" fontAlgn="base" hangingPunct="1">
        <a:lnSpc>
          <a:spcPct val="105000"/>
        </a:lnSpc>
        <a:spcBef>
          <a:spcPct val="60000"/>
        </a:spcBef>
        <a:spcAft>
          <a:spcPct val="0"/>
        </a:spcAft>
        <a:defRPr sz="8100">
          <a:solidFill>
            <a:schemeClr val="bg1"/>
          </a:solidFill>
          <a:latin typeface="Rdg Vesta" pitchFamily="2" charset="0"/>
        </a:defRPr>
      </a:lvl5pPr>
      <a:lvl6pPr marL="457200" algn="l" defTabSz="2952750" rtl="0" eaLnBrk="1" fontAlgn="base" hangingPunct="1">
        <a:lnSpc>
          <a:spcPct val="105000"/>
        </a:lnSpc>
        <a:spcBef>
          <a:spcPct val="60000"/>
        </a:spcBef>
        <a:spcAft>
          <a:spcPct val="0"/>
        </a:spcAft>
        <a:defRPr sz="8100">
          <a:solidFill>
            <a:schemeClr val="bg1"/>
          </a:solidFill>
          <a:latin typeface="Rdg Vesta" pitchFamily="2" charset="0"/>
        </a:defRPr>
      </a:lvl6pPr>
      <a:lvl7pPr marL="914400" algn="l" defTabSz="2952750" rtl="0" eaLnBrk="1" fontAlgn="base" hangingPunct="1">
        <a:lnSpc>
          <a:spcPct val="105000"/>
        </a:lnSpc>
        <a:spcBef>
          <a:spcPct val="60000"/>
        </a:spcBef>
        <a:spcAft>
          <a:spcPct val="0"/>
        </a:spcAft>
        <a:defRPr sz="8100">
          <a:solidFill>
            <a:schemeClr val="bg1"/>
          </a:solidFill>
          <a:latin typeface="Rdg Vesta" pitchFamily="2" charset="0"/>
        </a:defRPr>
      </a:lvl7pPr>
      <a:lvl8pPr marL="1371600" algn="l" defTabSz="2952750" rtl="0" eaLnBrk="1" fontAlgn="base" hangingPunct="1">
        <a:lnSpc>
          <a:spcPct val="105000"/>
        </a:lnSpc>
        <a:spcBef>
          <a:spcPct val="60000"/>
        </a:spcBef>
        <a:spcAft>
          <a:spcPct val="0"/>
        </a:spcAft>
        <a:defRPr sz="8100">
          <a:solidFill>
            <a:schemeClr val="bg1"/>
          </a:solidFill>
          <a:latin typeface="Rdg Vesta" pitchFamily="2" charset="0"/>
        </a:defRPr>
      </a:lvl8pPr>
      <a:lvl9pPr marL="1828800" algn="l" defTabSz="2952750" rtl="0" eaLnBrk="1" fontAlgn="base" hangingPunct="1">
        <a:lnSpc>
          <a:spcPct val="105000"/>
        </a:lnSpc>
        <a:spcBef>
          <a:spcPct val="60000"/>
        </a:spcBef>
        <a:spcAft>
          <a:spcPct val="0"/>
        </a:spcAft>
        <a:defRPr sz="8100">
          <a:solidFill>
            <a:schemeClr val="bg1"/>
          </a:solidFill>
          <a:latin typeface="Rdg Vesta" pitchFamily="2" charset="0"/>
        </a:defRPr>
      </a:lvl9pPr>
    </p:titleStyle>
    <p:bodyStyle>
      <a:lvl1pPr marL="455613" indent="-455613" algn="l" defTabSz="2952750" rtl="0" eaLnBrk="1" fontAlgn="base" hangingPunct="1">
        <a:lnSpc>
          <a:spcPct val="125000"/>
        </a:lnSpc>
        <a:spcBef>
          <a:spcPct val="60000"/>
        </a:spcBef>
        <a:spcAft>
          <a:spcPct val="0"/>
        </a:spcAft>
        <a:buClr>
          <a:schemeClr val="tx2"/>
        </a:buClr>
        <a:buChar char="•"/>
        <a:defRPr sz="2600">
          <a:solidFill>
            <a:schemeClr val="tx1"/>
          </a:solidFill>
          <a:latin typeface="+mn-lt"/>
          <a:ea typeface="+mn-ea"/>
          <a:cs typeface="+mn-cs"/>
        </a:defRPr>
      </a:lvl1pPr>
      <a:lvl2pPr marL="1000125" indent="-457200" algn="l" defTabSz="2952750" rtl="0" eaLnBrk="1" fontAlgn="base" hangingPunct="1">
        <a:lnSpc>
          <a:spcPct val="125000"/>
        </a:lnSpc>
        <a:spcBef>
          <a:spcPct val="40000"/>
        </a:spcBef>
        <a:spcAft>
          <a:spcPct val="0"/>
        </a:spcAft>
        <a:buClr>
          <a:schemeClr val="tx2"/>
        </a:buClr>
        <a:buChar char="•"/>
        <a:defRPr sz="2600">
          <a:solidFill>
            <a:schemeClr val="tx1"/>
          </a:solidFill>
          <a:latin typeface="+mn-lt"/>
        </a:defRPr>
      </a:lvl2pPr>
      <a:lvl3pPr marL="1331913" indent="-342900" algn="l" defTabSz="2952750" rtl="0" eaLnBrk="1" fontAlgn="base" hangingPunct="1">
        <a:lnSpc>
          <a:spcPct val="125000"/>
        </a:lnSpc>
        <a:spcBef>
          <a:spcPct val="30000"/>
        </a:spcBef>
        <a:spcAft>
          <a:spcPct val="0"/>
        </a:spcAft>
        <a:buClr>
          <a:schemeClr val="tx2"/>
        </a:buClr>
        <a:buChar char="•"/>
        <a:defRPr sz="2200">
          <a:solidFill>
            <a:schemeClr val="tx1"/>
          </a:solidFill>
          <a:latin typeface="+mn-lt"/>
        </a:defRPr>
      </a:lvl3pPr>
      <a:lvl4pPr marL="1644650" indent="-301625" algn="l" defTabSz="2952750" rtl="0" eaLnBrk="1" fontAlgn="base" hangingPunct="1">
        <a:lnSpc>
          <a:spcPct val="125000"/>
        </a:lnSpc>
        <a:spcBef>
          <a:spcPct val="40000"/>
        </a:spcBef>
        <a:spcAft>
          <a:spcPct val="0"/>
        </a:spcAft>
        <a:buClr>
          <a:schemeClr val="tx2"/>
        </a:buClr>
        <a:buChar char="•"/>
        <a:defRPr sz="2000">
          <a:solidFill>
            <a:schemeClr val="tx1"/>
          </a:solidFill>
          <a:latin typeface="+mn-lt"/>
        </a:defRPr>
      </a:lvl4pPr>
      <a:lvl5pPr marL="2562225" indent="-738188" algn="l" defTabSz="2952750" rtl="0" eaLnBrk="1" fontAlgn="base" hangingPunct="1">
        <a:lnSpc>
          <a:spcPct val="125000"/>
        </a:lnSpc>
        <a:spcBef>
          <a:spcPct val="60000"/>
        </a:spcBef>
        <a:spcAft>
          <a:spcPct val="0"/>
        </a:spcAft>
        <a:buChar char="»"/>
        <a:defRPr>
          <a:solidFill>
            <a:schemeClr val="tx1"/>
          </a:solidFill>
          <a:latin typeface="+mn-lt"/>
        </a:defRPr>
      </a:lvl5pPr>
      <a:lvl6pPr marL="3019425" indent="-738188" algn="l" defTabSz="2952750" rtl="0" eaLnBrk="1" fontAlgn="base" hangingPunct="1">
        <a:lnSpc>
          <a:spcPct val="125000"/>
        </a:lnSpc>
        <a:spcBef>
          <a:spcPct val="60000"/>
        </a:spcBef>
        <a:spcAft>
          <a:spcPct val="0"/>
        </a:spcAft>
        <a:buChar char="»"/>
        <a:defRPr>
          <a:solidFill>
            <a:schemeClr val="tx1"/>
          </a:solidFill>
          <a:latin typeface="+mn-lt"/>
        </a:defRPr>
      </a:lvl6pPr>
      <a:lvl7pPr marL="3476625" indent="-738188" algn="l" defTabSz="2952750" rtl="0" eaLnBrk="1" fontAlgn="base" hangingPunct="1">
        <a:lnSpc>
          <a:spcPct val="125000"/>
        </a:lnSpc>
        <a:spcBef>
          <a:spcPct val="60000"/>
        </a:spcBef>
        <a:spcAft>
          <a:spcPct val="0"/>
        </a:spcAft>
        <a:buChar char="»"/>
        <a:defRPr>
          <a:solidFill>
            <a:schemeClr val="tx1"/>
          </a:solidFill>
          <a:latin typeface="+mn-lt"/>
        </a:defRPr>
      </a:lvl7pPr>
      <a:lvl8pPr marL="3933825" indent="-738188" algn="l" defTabSz="2952750" rtl="0" eaLnBrk="1" fontAlgn="base" hangingPunct="1">
        <a:lnSpc>
          <a:spcPct val="125000"/>
        </a:lnSpc>
        <a:spcBef>
          <a:spcPct val="60000"/>
        </a:spcBef>
        <a:spcAft>
          <a:spcPct val="0"/>
        </a:spcAft>
        <a:buChar char="»"/>
        <a:defRPr>
          <a:solidFill>
            <a:schemeClr val="tx1"/>
          </a:solidFill>
          <a:latin typeface="+mn-lt"/>
        </a:defRPr>
      </a:lvl8pPr>
      <a:lvl9pPr marL="4391025" indent="-738188" algn="l" defTabSz="2952750" rtl="0" eaLnBrk="1" fontAlgn="base" hangingPunct="1">
        <a:lnSpc>
          <a:spcPct val="125000"/>
        </a:lnSpc>
        <a:spcBef>
          <a:spcPct val="6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57" name="Rectangle 33"/>
          <p:cNvSpPr>
            <a:spLocks noChangeArrowheads="1"/>
          </p:cNvSpPr>
          <p:nvPr/>
        </p:nvSpPr>
        <p:spPr bwMode="auto">
          <a:xfrm>
            <a:off x="0" y="0"/>
            <a:ext cx="30279975" cy="3836146"/>
          </a:xfrm>
          <a:prstGeom prst="rect">
            <a:avLst/>
          </a:prstGeom>
          <a:solidFill>
            <a:schemeClr val="tx2"/>
          </a:solidFill>
          <a:ln w="9525">
            <a:noFill/>
            <a:miter lim="800000"/>
            <a:headEnd/>
            <a:tailEnd/>
          </a:ln>
        </p:spPr>
        <p:txBody>
          <a:bodyPr wrap="none" anchor="ctr"/>
          <a:lstStyle/>
          <a:p>
            <a:pPr>
              <a:defRPr/>
            </a:pPr>
            <a:endParaRPr lang="en-GB"/>
          </a:p>
        </p:txBody>
      </p:sp>
      <p:sp>
        <p:nvSpPr>
          <p:cNvPr id="1062" name="Text Box 38"/>
          <p:cNvSpPr txBox="1">
            <a:spLocks noChangeArrowheads="1"/>
          </p:cNvSpPr>
          <p:nvPr/>
        </p:nvSpPr>
        <p:spPr bwMode="auto">
          <a:xfrm>
            <a:off x="616643" y="3202539"/>
            <a:ext cx="28261758" cy="545143"/>
          </a:xfrm>
          <a:prstGeom prst="rect">
            <a:avLst/>
          </a:prstGeom>
          <a:solidFill>
            <a:schemeClr val="tx2"/>
          </a:solidFill>
          <a:ln w="9525">
            <a:noFill/>
            <a:miter lim="800000"/>
            <a:headEnd/>
            <a:tailEnd/>
          </a:ln>
        </p:spPr>
        <p:txBody>
          <a:bodyPr lIns="91436" tIns="45717" rIns="91436" bIns="45717">
            <a:spAutoFit/>
          </a:bodyPr>
          <a:lstStyle/>
          <a:p>
            <a:pPr defTabSz="912813" eaLnBrk="0" hangingPunct="0">
              <a:lnSpc>
                <a:spcPct val="110000"/>
              </a:lnSpc>
              <a:defRPr/>
            </a:pPr>
            <a:r>
              <a:rPr lang="en-GB" sz="2900" dirty="0">
                <a:solidFill>
                  <a:srgbClr val="FFFFFF"/>
                </a:solidFill>
                <a:latin typeface="Arial" panose="020B0604020202020204" pitchFamily="34" charset="0"/>
                <a:cs typeface="Arial" panose="020B0604020202020204" pitchFamily="34" charset="0"/>
              </a:rPr>
              <a:t>Author 1   </a:t>
            </a:r>
            <a:r>
              <a:rPr lang="en-GB" sz="2900" dirty="0">
                <a:solidFill>
                  <a:schemeClr val="accent5"/>
                </a:solidFill>
                <a:latin typeface="Arial" panose="020B0604020202020204" pitchFamily="34" charset="0"/>
                <a:cs typeface="Arial" panose="020B0604020202020204" pitchFamily="34" charset="0"/>
              </a:rPr>
              <a:t>|</a:t>
            </a:r>
            <a:r>
              <a:rPr lang="en-GB" sz="2900" dirty="0">
                <a:solidFill>
                  <a:srgbClr val="FFFFFF"/>
                </a:solidFill>
                <a:latin typeface="Arial" panose="020B0604020202020204" pitchFamily="34" charset="0"/>
                <a:cs typeface="Arial" panose="020B0604020202020204" pitchFamily="34" charset="0"/>
              </a:rPr>
              <a:t>   Author 2   </a:t>
            </a:r>
            <a:r>
              <a:rPr lang="en-GB" sz="2900" dirty="0">
                <a:solidFill>
                  <a:schemeClr val="accent5"/>
                </a:solidFill>
                <a:latin typeface="Arial" panose="020B0604020202020204" pitchFamily="34" charset="0"/>
                <a:cs typeface="Arial" panose="020B0604020202020204" pitchFamily="34" charset="0"/>
              </a:rPr>
              <a:t>|</a:t>
            </a:r>
            <a:r>
              <a:rPr lang="en-GB" sz="2900" dirty="0">
                <a:solidFill>
                  <a:srgbClr val="FFFFFF"/>
                </a:solidFill>
                <a:latin typeface="Arial" panose="020B0604020202020204" pitchFamily="34" charset="0"/>
                <a:cs typeface="Arial" panose="020B0604020202020204" pitchFamily="34" charset="0"/>
              </a:rPr>
              <a:t>   Author 3   (edit this list via View &gt; Slide Master)</a:t>
            </a:r>
            <a:endParaRPr lang="en-GB" sz="2000" dirty="0">
              <a:solidFill>
                <a:srgbClr val="FFFFFF"/>
              </a:solidFill>
              <a:latin typeface="Arial" panose="020B0604020202020204" pitchFamily="34" charset="0"/>
              <a:cs typeface="Arial" panose="020B0604020202020204" pitchFamily="34" charset="0"/>
            </a:endParaRPr>
          </a:p>
        </p:txBody>
      </p:sp>
      <p:sp>
        <p:nvSpPr>
          <p:cNvPr id="1028" name="Rectangle 39"/>
          <p:cNvSpPr>
            <a:spLocks noGrp="1" noChangeArrowheads="1"/>
          </p:cNvSpPr>
          <p:nvPr>
            <p:ph type="body" idx="1"/>
          </p:nvPr>
        </p:nvSpPr>
        <p:spPr bwMode="auto">
          <a:xfrm>
            <a:off x="304800" y="4213224"/>
            <a:ext cx="6661150" cy="163814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p:txBody>
      </p:sp>
      <p:sp>
        <p:nvSpPr>
          <p:cNvPr id="1030" name="Rectangle 42"/>
          <p:cNvSpPr>
            <a:spLocks noGrp="1" noChangeArrowheads="1"/>
          </p:cNvSpPr>
          <p:nvPr>
            <p:ph type="title"/>
          </p:nvPr>
        </p:nvSpPr>
        <p:spPr bwMode="auto">
          <a:xfrm>
            <a:off x="713283" y="954259"/>
            <a:ext cx="28499990" cy="2110357"/>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p>
            <a:pPr lvl="0"/>
            <a:r>
              <a:rPr lang="en-US"/>
              <a:t>Click to edit Master title style</a:t>
            </a:r>
            <a:endParaRPr lang="en-GB" dirty="0"/>
          </a:p>
        </p:txBody>
      </p:sp>
      <p:sp>
        <p:nvSpPr>
          <p:cNvPr id="1061" name="Text Box 37"/>
          <p:cNvSpPr txBox="1">
            <a:spLocks noChangeArrowheads="1"/>
          </p:cNvSpPr>
          <p:nvPr/>
        </p:nvSpPr>
        <p:spPr bwMode="auto">
          <a:xfrm>
            <a:off x="709511" y="559548"/>
            <a:ext cx="14810735" cy="707886"/>
          </a:xfrm>
          <a:prstGeom prst="rect">
            <a:avLst/>
          </a:prstGeom>
          <a:noFill/>
          <a:ln w="9525">
            <a:noFill/>
            <a:miter lim="800000"/>
            <a:headEnd/>
            <a:tailEnd/>
          </a:ln>
        </p:spPr>
        <p:txBody>
          <a:bodyPr lIns="0" tIns="0" rIns="0" bIns="0">
            <a:spAutoFit/>
          </a:bodyPr>
          <a:lstStyle/>
          <a:p>
            <a:pPr defTabSz="912813" eaLnBrk="0" hangingPunct="0">
              <a:spcBef>
                <a:spcPct val="50000"/>
              </a:spcBef>
              <a:defRPr/>
            </a:pPr>
            <a:r>
              <a:rPr lang="en-GB" sz="2300" b="1" dirty="0">
                <a:solidFill>
                  <a:srgbClr val="FFFFFF"/>
                </a:solidFill>
                <a:latin typeface="Arial" panose="020B0604020202020204" pitchFamily="34" charset="0"/>
                <a:cs typeface="Arial" panose="020B0604020202020204" pitchFamily="34" charset="0"/>
              </a:rPr>
              <a:t>Insert your unit name via </a:t>
            </a:r>
            <a:br>
              <a:rPr lang="en-GB" sz="2300" b="1" dirty="0">
                <a:solidFill>
                  <a:srgbClr val="FFFFFF"/>
                </a:solidFill>
                <a:latin typeface="Arial" panose="020B0604020202020204" pitchFamily="34" charset="0"/>
                <a:cs typeface="Arial" panose="020B0604020202020204" pitchFamily="34" charset="0"/>
              </a:rPr>
            </a:br>
            <a:r>
              <a:rPr lang="en-GB" sz="2300" b="1" dirty="0">
                <a:solidFill>
                  <a:srgbClr val="FFFFFF"/>
                </a:solidFill>
                <a:latin typeface="Arial" panose="020B0604020202020204" pitchFamily="34" charset="0"/>
                <a:cs typeface="Arial" panose="020B0604020202020204" pitchFamily="34" charset="0"/>
              </a:rPr>
              <a:t>View &gt; Slide Master</a:t>
            </a:r>
          </a:p>
        </p:txBody>
      </p:sp>
      <p:sp>
        <p:nvSpPr>
          <p:cNvPr id="1067" name="Rectangle 43"/>
          <p:cNvSpPr>
            <a:spLocks noChangeArrowheads="1"/>
          </p:cNvSpPr>
          <p:nvPr/>
        </p:nvSpPr>
        <p:spPr bwMode="auto">
          <a:xfrm>
            <a:off x="0" y="0"/>
            <a:ext cx="30279975" cy="21388388"/>
          </a:xfrm>
          <a:prstGeom prst="rect">
            <a:avLst/>
          </a:prstGeom>
          <a:noFill/>
          <a:ln w="9525">
            <a:solidFill>
              <a:schemeClr val="tx2"/>
            </a:solidFill>
            <a:miter lim="800000"/>
            <a:headEnd/>
            <a:tailEnd/>
          </a:ln>
          <a:effectLst/>
        </p:spPr>
        <p:txBody>
          <a:bodyPr wrap="none" anchor="ctr"/>
          <a:lstStyle/>
          <a:p>
            <a:pPr algn="ctr" defTabSz="2952750">
              <a:defRPr/>
            </a:pPr>
            <a:endParaRPr lang="en-US"/>
          </a:p>
        </p:txBody>
      </p:sp>
    </p:spTree>
    <p:extLst>
      <p:ext uri="{BB962C8B-B14F-4D97-AF65-F5344CB8AC3E}">
        <p14:creationId xmlns:p14="http://schemas.microsoft.com/office/powerpoint/2010/main" val="3738117622"/>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2952750" rtl="0" eaLnBrk="1" fontAlgn="base" hangingPunct="1">
        <a:lnSpc>
          <a:spcPct val="105000"/>
        </a:lnSpc>
        <a:spcBef>
          <a:spcPct val="60000"/>
        </a:spcBef>
        <a:spcAft>
          <a:spcPct val="0"/>
        </a:spcAft>
        <a:defRPr sz="8100" b="1">
          <a:solidFill>
            <a:schemeClr val="bg1"/>
          </a:solidFill>
          <a:latin typeface="+mj-lt"/>
          <a:ea typeface="+mj-ea"/>
          <a:cs typeface="+mj-cs"/>
        </a:defRPr>
      </a:lvl1pPr>
      <a:lvl2pPr algn="l" defTabSz="2952750" rtl="0" eaLnBrk="1" fontAlgn="base" hangingPunct="1">
        <a:lnSpc>
          <a:spcPct val="105000"/>
        </a:lnSpc>
        <a:spcBef>
          <a:spcPct val="60000"/>
        </a:spcBef>
        <a:spcAft>
          <a:spcPct val="0"/>
        </a:spcAft>
        <a:defRPr sz="8100">
          <a:solidFill>
            <a:schemeClr val="bg1"/>
          </a:solidFill>
          <a:latin typeface="Rdg Vesta" pitchFamily="2" charset="0"/>
        </a:defRPr>
      </a:lvl2pPr>
      <a:lvl3pPr algn="l" defTabSz="2952750" rtl="0" eaLnBrk="1" fontAlgn="base" hangingPunct="1">
        <a:lnSpc>
          <a:spcPct val="105000"/>
        </a:lnSpc>
        <a:spcBef>
          <a:spcPct val="60000"/>
        </a:spcBef>
        <a:spcAft>
          <a:spcPct val="0"/>
        </a:spcAft>
        <a:defRPr sz="8100">
          <a:solidFill>
            <a:schemeClr val="bg1"/>
          </a:solidFill>
          <a:latin typeface="Rdg Vesta" pitchFamily="2" charset="0"/>
        </a:defRPr>
      </a:lvl3pPr>
      <a:lvl4pPr algn="l" defTabSz="2952750" rtl="0" eaLnBrk="1" fontAlgn="base" hangingPunct="1">
        <a:lnSpc>
          <a:spcPct val="105000"/>
        </a:lnSpc>
        <a:spcBef>
          <a:spcPct val="60000"/>
        </a:spcBef>
        <a:spcAft>
          <a:spcPct val="0"/>
        </a:spcAft>
        <a:defRPr sz="8100">
          <a:solidFill>
            <a:schemeClr val="bg1"/>
          </a:solidFill>
          <a:latin typeface="Rdg Vesta" pitchFamily="2" charset="0"/>
        </a:defRPr>
      </a:lvl4pPr>
      <a:lvl5pPr algn="l" defTabSz="2952750" rtl="0" eaLnBrk="1" fontAlgn="base" hangingPunct="1">
        <a:lnSpc>
          <a:spcPct val="105000"/>
        </a:lnSpc>
        <a:spcBef>
          <a:spcPct val="60000"/>
        </a:spcBef>
        <a:spcAft>
          <a:spcPct val="0"/>
        </a:spcAft>
        <a:defRPr sz="8100">
          <a:solidFill>
            <a:schemeClr val="bg1"/>
          </a:solidFill>
          <a:latin typeface="Rdg Vesta" pitchFamily="2" charset="0"/>
        </a:defRPr>
      </a:lvl5pPr>
      <a:lvl6pPr marL="457200" algn="l" defTabSz="2952750" rtl="0" eaLnBrk="1" fontAlgn="base" hangingPunct="1">
        <a:lnSpc>
          <a:spcPct val="105000"/>
        </a:lnSpc>
        <a:spcBef>
          <a:spcPct val="60000"/>
        </a:spcBef>
        <a:spcAft>
          <a:spcPct val="0"/>
        </a:spcAft>
        <a:defRPr sz="8100">
          <a:solidFill>
            <a:schemeClr val="bg1"/>
          </a:solidFill>
          <a:latin typeface="Rdg Vesta" pitchFamily="2" charset="0"/>
        </a:defRPr>
      </a:lvl6pPr>
      <a:lvl7pPr marL="914400" algn="l" defTabSz="2952750" rtl="0" eaLnBrk="1" fontAlgn="base" hangingPunct="1">
        <a:lnSpc>
          <a:spcPct val="105000"/>
        </a:lnSpc>
        <a:spcBef>
          <a:spcPct val="60000"/>
        </a:spcBef>
        <a:spcAft>
          <a:spcPct val="0"/>
        </a:spcAft>
        <a:defRPr sz="8100">
          <a:solidFill>
            <a:schemeClr val="bg1"/>
          </a:solidFill>
          <a:latin typeface="Rdg Vesta" pitchFamily="2" charset="0"/>
        </a:defRPr>
      </a:lvl7pPr>
      <a:lvl8pPr marL="1371600" algn="l" defTabSz="2952750" rtl="0" eaLnBrk="1" fontAlgn="base" hangingPunct="1">
        <a:lnSpc>
          <a:spcPct val="105000"/>
        </a:lnSpc>
        <a:spcBef>
          <a:spcPct val="60000"/>
        </a:spcBef>
        <a:spcAft>
          <a:spcPct val="0"/>
        </a:spcAft>
        <a:defRPr sz="8100">
          <a:solidFill>
            <a:schemeClr val="bg1"/>
          </a:solidFill>
          <a:latin typeface="Rdg Vesta" pitchFamily="2" charset="0"/>
        </a:defRPr>
      </a:lvl8pPr>
      <a:lvl9pPr marL="1828800" algn="l" defTabSz="2952750" rtl="0" eaLnBrk="1" fontAlgn="base" hangingPunct="1">
        <a:lnSpc>
          <a:spcPct val="105000"/>
        </a:lnSpc>
        <a:spcBef>
          <a:spcPct val="60000"/>
        </a:spcBef>
        <a:spcAft>
          <a:spcPct val="0"/>
        </a:spcAft>
        <a:defRPr sz="8100">
          <a:solidFill>
            <a:schemeClr val="bg1"/>
          </a:solidFill>
          <a:latin typeface="Rdg Vesta" pitchFamily="2" charset="0"/>
        </a:defRPr>
      </a:lvl9pPr>
    </p:titleStyle>
    <p:bodyStyle>
      <a:lvl1pPr marL="455613" indent="-455613" algn="l" defTabSz="2952750" rtl="0" eaLnBrk="1" fontAlgn="base" hangingPunct="1">
        <a:lnSpc>
          <a:spcPct val="125000"/>
        </a:lnSpc>
        <a:spcBef>
          <a:spcPct val="60000"/>
        </a:spcBef>
        <a:spcAft>
          <a:spcPct val="0"/>
        </a:spcAft>
        <a:buClr>
          <a:schemeClr val="tx2"/>
        </a:buClr>
        <a:buChar char="•"/>
        <a:defRPr sz="2600">
          <a:solidFill>
            <a:schemeClr val="tx1"/>
          </a:solidFill>
          <a:latin typeface="+mn-lt"/>
          <a:ea typeface="+mn-ea"/>
          <a:cs typeface="+mn-cs"/>
        </a:defRPr>
      </a:lvl1pPr>
      <a:lvl2pPr marL="1000125" indent="-457200" algn="l" defTabSz="2952750" rtl="0" eaLnBrk="1" fontAlgn="base" hangingPunct="1">
        <a:lnSpc>
          <a:spcPct val="125000"/>
        </a:lnSpc>
        <a:spcBef>
          <a:spcPct val="40000"/>
        </a:spcBef>
        <a:spcAft>
          <a:spcPct val="0"/>
        </a:spcAft>
        <a:buClr>
          <a:schemeClr val="tx2"/>
        </a:buClr>
        <a:buChar char="•"/>
        <a:defRPr sz="2600">
          <a:solidFill>
            <a:schemeClr val="tx1"/>
          </a:solidFill>
          <a:latin typeface="+mn-lt"/>
        </a:defRPr>
      </a:lvl2pPr>
      <a:lvl3pPr marL="1331913" indent="-342900" algn="l" defTabSz="2952750" rtl="0" eaLnBrk="1" fontAlgn="base" hangingPunct="1">
        <a:lnSpc>
          <a:spcPct val="125000"/>
        </a:lnSpc>
        <a:spcBef>
          <a:spcPct val="30000"/>
        </a:spcBef>
        <a:spcAft>
          <a:spcPct val="0"/>
        </a:spcAft>
        <a:buClr>
          <a:schemeClr val="tx2"/>
        </a:buClr>
        <a:buChar char="•"/>
        <a:defRPr sz="2200">
          <a:solidFill>
            <a:schemeClr val="tx1"/>
          </a:solidFill>
          <a:latin typeface="+mn-lt"/>
        </a:defRPr>
      </a:lvl3pPr>
      <a:lvl4pPr marL="1644650" indent="-301625" algn="l" defTabSz="2952750" rtl="0" eaLnBrk="1" fontAlgn="base" hangingPunct="1">
        <a:lnSpc>
          <a:spcPct val="125000"/>
        </a:lnSpc>
        <a:spcBef>
          <a:spcPct val="40000"/>
        </a:spcBef>
        <a:spcAft>
          <a:spcPct val="0"/>
        </a:spcAft>
        <a:buClr>
          <a:schemeClr val="tx2"/>
        </a:buClr>
        <a:buChar char="•"/>
        <a:defRPr sz="2000">
          <a:solidFill>
            <a:schemeClr val="tx1"/>
          </a:solidFill>
          <a:latin typeface="+mn-lt"/>
        </a:defRPr>
      </a:lvl4pPr>
      <a:lvl5pPr marL="2562225" indent="-738188" algn="l" defTabSz="2952750" rtl="0" eaLnBrk="1" fontAlgn="base" hangingPunct="1">
        <a:lnSpc>
          <a:spcPct val="125000"/>
        </a:lnSpc>
        <a:spcBef>
          <a:spcPct val="60000"/>
        </a:spcBef>
        <a:spcAft>
          <a:spcPct val="0"/>
        </a:spcAft>
        <a:buChar char="»"/>
        <a:defRPr>
          <a:solidFill>
            <a:schemeClr val="tx1"/>
          </a:solidFill>
          <a:latin typeface="+mn-lt"/>
        </a:defRPr>
      </a:lvl5pPr>
      <a:lvl6pPr marL="3019425" indent="-738188" algn="l" defTabSz="2952750" rtl="0" eaLnBrk="1" fontAlgn="base" hangingPunct="1">
        <a:lnSpc>
          <a:spcPct val="125000"/>
        </a:lnSpc>
        <a:spcBef>
          <a:spcPct val="60000"/>
        </a:spcBef>
        <a:spcAft>
          <a:spcPct val="0"/>
        </a:spcAft>
        <a:buChar char="»"/>
        <a:defRPr>
          <a:solidFill>
            <a:schemeClr val="tx1"/>
          </a:solidFill>
          <a:latin typeface="+mn-lt"/>
        </a:defRPr>
      </a:lvl6pPr>
      <a:lvl7pPr marL="3476625" indent="-738188" algn="l" defTabSz="2952750" rtl="0" eaLnBrk="1" fontAlgn="base" hangingPunct="1">
        <a:lnSpc>
          <a:spcPct val="125000"/>
        </a:lnSpc>
        <a:spcBef>
          <a:spcPct val="60000"/>
        </a:spcBef>
        <a:spcAft>
          <a:spcPct val="0"/>
        </a:spcAft>
        <a:buChar char="»"/>
        <a:defRPr>
          <a:solidFill>
            <a:schemeClr val="tx1"/>
          </a:solidFill>
          <a:latin typeface="+mn-lt"/>
        </a:defRPr>
      </a:lvl7pPr>
      <a:lvl8pPr marL="3933825" indent="-738188" algn="l" defTabSz="2952750" rtl="0" eaLnBrk="1" fontAlgn="base" hangingPunct="1">
        <a:lnSpc>
          <a:spcPct val="125000"/>
        </a:lnSpc>
        <a:spcBef>
          <a:spcPct val="60000"/>
        </a:spcBef>
        <a:spcAft>
          <a:spcPct val="0"/>
        </a:spcAft>
        <a:buChar char="»"/>
        <a:defRPr>
          <a:solidFill>
            <a:schemeClr val="tx1"/>
          </a:solidFill>
          <a:latin typeface="+mn-lt"/>
        </a:defRPr>
      </a:lvl8pPr>
      <a:lvl9pPr marL="4391025" indent="-738188" algn="l" defTabSz="2952750" rtl="0" eaLnBrk="1" fontAlgn="base" hangingPunct="1">
        <a:lnSpc>
          <a:spcPct val="125000"/>
        </a:lnSpc>
        <a:spcBef>
          <a:spcPct val="6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57" name="Rectangle 33"/>
          <p:cNvSpPr>
            <a:spLocks noChangeArrowheads="1"/>
          </p:cNvSpPr>
          <p:nvPr/>
        </p:nvSpPr>
        <p:spPr bwMode="auto">
          <a:xfrm>
            <a:off x="0" y="0"/>
            <a:ext cx="30279975" cy="3836146"/>
          </a:xfrm>
          <a:prstGeom prst="rect">
            <a:avLst/>
          </a:prstGeom>
          <a:solidFill>
            <a:schemeClr val="tx2"/>
          </a:solidFill>
          <a:ln w="9525">
            <a:noFill/>
            <a:miter lim="800000"/>
            <a:headEnd/>
            <a:tailEnd/>
          </a:ln>
        </p:spPr>
        <p:txBody>
          <a:bodyPr wrap="none" anchor="ctr"/>
          <a:lstStyle/>
          <a:p>
            <a:pPr>
              <a:defRPr/>
            </a:pPr>
            <a:endParaRPr lang="en-GB"/>
          </a:p>
        </p:txBody>
      </p:sp>
      <p:sp>
        <p:nvSpPr>
          <p:cNvPr id="1062" name="Text Box 38"/>
          <p:cNvSpPr txBox="1">
            <a:spLocks noChangeArrowheads="1"/>
          </p:cNvSpPr>
          <p:nvPr/>
        </p:nvSpPr>
        <p:spPr bwMode="auto">
          <a:xfrm>
            <a:off x="616643" y="3202539"/>
            <a:ext cx="28261758" cy="545143"/>
          </a:xfrm>
          <a:prstGeom prst="rect">
            <a:avLst/>
          </a:prstGeom>
          <a:solidFill>
            <a:schemeClr val="tx2"/>
          </a:solidFill>
          <a:ln w="9525">
            <a:noFill/>
            <a:miter lim="800000"/>
            <a:headEnd/>
            <a:tailEnd/>
          </a:ln>
        </p:spPr>
        <p:txBody>
          <a:bodyPr lIns="91436" tIns="45717" rIns="91436" bIns="45717">
            <a:spAutoFit/>
          </a:bodyPr>
          <a:lstStyle/>
          <a:p>
            <a:pPr defTabSz="912813" eaLnBrk="0" hangingPunct="0">
              <a:lnSpc>
                <a:spcPct val="110000"/>
              </a:lnSpc>
              <a:defRPr/>
            </a:pPr>
            <a:r>
              <a:rPr lang="en-GB" sz="2900" dirty="0">
                <a:solidFill>
                  <a:srgbClr val="FFFFFF"/>
                </a:solidFill>
                <a:latin typeface="Arial" panose="020B0604020202020204" pitchFamily="34" charset="0"/>
                <a:cs typeface="Arial" panose="020B0604020202020204" pitchFamily="34" charset="0"/>
              </a:rPr>
              <a:t>Author 1   </a:t>
            </a:r>
            <a:r>
              <a:rPr lang="en-GB" sz="2900" dirty="0">
                <a:solidFill>
                  <a:schemeClr val="accent5"/>
                </a:solidFill>
                <a:latin typeface="Arial" panose="020B0604020202020204" pitchFamily="34" charset="0"/>
                <a:cs typeface="Arial" panose="020B0604020202020204" pitchFamily="34" charset="0"/>
              </a:rPr>
              <a:t>|</a:t>
            </a:r>
            <a:r>
              <a:rPr lang="en-GB" sz="2900" dirty="0">
                <a:solidFill>
                  <a:srgbClr val="FFFFFF"/>
                </a:solidFill>
                <a:latin typeface="Arial" panose="020B0604020202020204" pitchFamily="34" charset="0"/>
                <a:cs typeface="Arial" panose="020B0604020202020204" pitchFamily="34" charset="0"/>
              </a:rPr>
              <a:t>   Author 2   </a:t>
            </a:r>
            <a:r>
              <a:rPr lang="en-GB" sz="2900" dirty="0">
                <a:solidFill>
                  <a:schemeClr val="accent5"/>
                </a:solidFill>
                <a:latin typeface="Arial" panose="020B0604020202020204" pitchFamily="34" charset="0"/>
                <a:cs typeface="Arial" panose="020B0604020202020204" pitchFamily="34" charset="0"/>
              </a:rPr>
              <a:t>|</a:t>
            </a:r>
            <a:r>
              <a:rPr lang="en-GB" sz="2900" dirty="0">
                <a:solidFill>
                  <a:srgbClr val="FFFFFF"/>
                </a:solidFill>
                <a:latin typeface="Arial" panose="020B0604020202020204" pitchFamily="34" charset="0"/>
                <a:cs typeface="Arial" panose="020B0604020202020204" pitchFamily="34" charset="0"/>
              </a:rPr>
              <a:t>   Author 3   (edit this list via View &gt; Slide Master)</a:t>
            </a:r>
            <a:endParaRPr lang="en-GB" sz="2000" dirty="0">
              <a:solidFill>
                <a:srgbClr val="FFFFFF"/>
              </a:solidFill>
              <a:latin typeface="Arial" panose="020B0604020202020204" pitchFamily="34" charset="0"/>
              <a:cs typeface="Arial" panose="020B0604020202020204" pitchFamily="34" charset="0"/>
            </a:endParaRPr>
          </a:p>
        </p:txBody>
      </p:sp>
      <p:sp>
        <p:nvSpPr>
          <p:cNvPr id="1028" name="Rectangle 39"/>
          <p:cNvSpPr>
            <a:spLocks noGrp="1" noChangeArrowheads="1"/>
          </p:cNvSpPr>
          <p:nvPr>
            <p:ph type="body" idx="1"/>
          </p:nvPr>
        </p:nvSpPr>
        <p:spPr bwMode="auto">
          <a:xfrm>
            <a:off x="304800" y="4213224"/>
            <a:ext cx="6661150" cy="163814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p:txBody>
      </p:sp>
      <p:sp>
        <p:nvSpPr>
          <p:cNvPr id="1030" name="Rectangle 42"/>
          <p:cNvSpPr>
            <a:spLocks noGrp="1" noChangeArrowheads="1"/>
          </p:cNvSpPr>
          <p:nvPr>
            <p:ph type="title"/>
          </p:nvPr>
        </p:nvSpPr>
        <p:spPr bwMode="auto">
          <a:xfrm>
            <a:off x="713283" y="954259"/>
            <a:ext cx="28499990" cy="2110357"/>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p>
            <a:pPr lvl="0"/>
            <a:r>
              <a:rPr lang="en-US"/>
              <a:t>Click to edit Master title style</a:t>
            </a:r>
            <a:endParaRPr lang="en-GB" dirty="0"/>
          </a:p>
        </p:txBody>
      </p:sp>
      <p:sp>
        <p:nvSpPr>
          <p:cNvPr id="1061" name="Text Box 37"/>
          <p:cNvSpPr txBox="1">
            <a:spLocks noChangeArrowheads="1"/>
          </p:cNvSpPr>
          <p:nvPr/>
        </p:nvSpPr>
        <p:spPr bwMode="auto">
          <a:xfrm>
            <a:off x="709511" y="559548"/>
            <a:ext cx="14810735" cy="707886"/>
          </a:xfrm>
          <a:prstGeom prst="rect">
            <a:avLst/>
          </a:prstGeom>
          <a:noFill/>
          <a:ln w="9525">
            <a:noFill/>
            <a:miter lim="800000"/>
            <a:headEnd/>
            <a:tailEnd/>
          </a:ln>
        </p:spPr>
        <p:txBody>
          <a:bodyPr lIns="0" tIns="0" rIns="0" bIns="0">
            <a:spAutoFit/>
          </a:bodyPr>
          <a:lstStyle/>
          <a:p>
            <a:pPr defTabSz="912813" eaLnBrk="0" hangingPunct="0">
              <a:spcBef>
                <a:spcPct val="50000"/>
              </a:spcBef>
              <a:defRPr/>
            </a:pPr>
            <a:r>
              <a:rPr lang="en-GB" sz="2300" b="1" dirty="0">
                <a:solidFill>
                  <a:srgbClr val="FFFFFF"/>
                </a:solidFill>
                <a:latin typeface="Arial" panose="020B0604020202020204" pitchFamily="34" charset="0"/>
                <a:cs typeface="Arial" panose="020B0604020202020204" pitchFamily="34" charset="0"/>
              </a:rPr>
              <a:t>Insert your unit name via </a:t>
            </a:r>
            <a:br>
              <a:rPr lang="en-GB" sz="2300" b="1" dirty="0">
                <a:solidFill>
                  <a:srgbClr val="FFFFFF"/>
                </a:solidFill>
                <a:latin typeface="Arial" panose="020B0604020202020204" pitchFamily="34" charset="0"/>
                <a:cs typeface="Arial" panose="020B0604020202020204" pitchFamily="34" charset="0"/>
              </a:rPr>
            </a:br>
            <a:r>
              <a:rPr lang="en-GB" sz="2300" b="1" dirty="0">
                <a:solidFill>
                  <a:srgbClr val="FFFFFF"/>
                </a:solidFill>
                <a:latin typeface="Arial" panose="020B0604020202020204" pitchFamily="34" charset="0"/>
                <a:cs typeface="Arial" panose="020B0604020202020204" pitchFamily="34" charset="0"/>
              </a:rPr>
              <a:t>View &gt; Slide Master</a:t>
            </a:r>
          </a:p>
        </p:txBody>
      </p:sp>
      <p:sp>
        <p:nvSpPr>
          <p:cNvPr id="1067" name="Rectangle 43"/>
          <p:cNvSpPr>
            <a:spLocks noChangeArrowheads="1"/>
          </p:cNvSpPr>
          <p:nvPr/>
        </p:nvSpPr>
        <p:spPr bwMode="auto">
          <a:xfrm>
            <a:off x="0" y="0"/>
            <a:ext cx="30279975" cy="21388388"/>
          </a:xfrm>
          <a:prstGeom prst="rect">
            <a:avLst/>
          </a:prstGeom>
          <a:noFill/>
          <a:ln w="9525">
            <a:solidFill>
              <a:schemeClr val="tx2"/>
            </a:solidFill>
            <a:miter lim="800000"/>
            <a:headEnd/>
            <a:tailEnd/>
          </a:ln>
          <a:effectLst/>
        </p:spPr>
        <p:txBody>
          <a:bodyPr wrap="none" anchor="ctr"/>
          <a:lstStyle/>
          <a:p>
            <a:pPr algn="ctr" defTabSz="2952750">
              <a:defRPr/>
            </a:pPr>
            <a:endParaRPr lang="en-US"/>
          </a:p>
        </p:txBody>
      </p:sp>
    </p:spTree>
    <p:extLst>
      <p:ext uri="{BB962C8B-B14F-4D97-AF65-F5344CB8AC3E}">
        <p14:creationId xmlns:p14="http://schemas.microsoft.com/office/powerpoint/2010/main" val="4087718806"/>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2952750" rtl="0" eaLnBrk="1" fontAlgn="base" hangingPunct="1">
        <a:lnSpc>
          <a:spcPct val="105000"/>
        </a:lnSpc>
        <a:spcBef>
          <a:spcPct val="60000"/>
        </a:spcBef>
        <a:spcAft>
          <a:spcPct val="0"/>
        </a:spcAft>
        <a:defRPr sz="8100" b="1">
          <a:solidFill>
            <a:schemeClr val="bg1"/>
          </a:solidFill>
          <a:latin typeface="+mj-lt"/>
          <a:ea typeface="+mj-ea"/>
          <a:cs typeface="+mj-cs"/>
        </a:defRPr>
      </a:lvl1pPr>
      <a:lvl2pPr algn="l" defTabSz="2952750" rtl="0" eaLnBrk="1" fontAlgn="base" hangingPunct="1">
        <a:lnSpc>
          <a:spcPct val="105000"/>
        </a:lnSpc>
        <a:spcBef>
          <a:spcPct val="60000"/>
        </a:spcBef>
        <a:spcAft>
          <a:spcPct val="0"/>
        </a:spcAft>
        <a:defRPr sz="8100">
          <a:solidFill>
            <a:schemeClr val="bg1"/>
          </a:solidFill>
          <a:latin typeface="Rdg Vesta" pitchFamily="2" charset="0"/>
        </a:defRPr>
      </a:lvl2pPr>
      <a:lvl3pPr algn="l" defTabSz="2952750" rtl="0" eaLnBrk="1" fontAlgn="base" hangingPunct="1">
        <a:lnSpc>
          <a:spcPct val="105000"/>
        </a:lnSpc>
        <a:spcBef>
          <a:spcPct val="60000"/>
        </a:spcBef>
        <a:spcAft>
          <a:spcPct val="0"/>
        </a:spcAft>
        <a:defRPr sz="8100">
          <a:solidFill>
            <a:schemeClr val="bg1"/>
          </a:solidFill>
          <a:latin typeface="Rdg Vesta" pitchFamily="2" charset="0"/>
        </a:defRPr>
      </a:lvl3pPr>
      <a:lvl4pPr algn="l" defTabSz="2952750" rtl="0" eaLnBrk="1" fontAlgn="base" hangingPunct="1">
        <a:lnSpc>
          <a:spcPct val="105000"/>
        </a:lnSpc>
        <a:spcBef>
          <a:spcPct val="60000"/>
        </a:spcBef>
        <a:spcAft>
          <a:spcPct val="0"/>
        </a:spcAft>
        <a:defRPr sz="8100">
          <a:solidFill>
            <a:schemeClr val="bg1"/>
          </a:solidFill>
          <a:latin typeface="Rdg Vesta" pitchFamily="2" charset="0"/>
        </a:defRPr>
      </a:lvl4pPr>
      <a:lvl5pPr algn="l" defTabSz="2952750" rtl="0" eaLnBrk="1" fontAlgn="base" hangingPunct="1">
        <a:lnSpc>
          <a:spcPct val="105000"/>
        </a:lnSpc>
        <a:spcBef>
          <a:spcPct val="60000"/>
        </a:spcBef>
        <a:spcAft>
          <a:spcPct val="0"/>
        </a:spcAft>
        <a:defRPr sz="8100">
          <a:solidFill>
            <a:schemeClr val="bg1"/>
          </a:solidFill>
          <a:latin typeface="Rdg Vesta" pitchFamily="2" charset="0"/>
        </a:defRPr>
      </a:lvl5pPr>
      <a:lvl6pPr marL="457200" algn="l" defTabSz="2952750" rtl="0" eaLnBrk="1" fontAlgn="base" hangingPunct="1">
        <a:lnSpc>
          <a:spcPct val="105000"/>
        </a:lnSpc>
        <a:spcBef>
          <a:spcPct val="60000"/>
        </a:spcBef>
        <a:spcAft>
          <a:spcPct val="0"/>
        </a:spcAft>
        <a:defRPr sz="8100">
          <a:solidFill>
            <a:schemeClr val="bg1"/>
          </a:solidFill>
          <a:latin typeface="Rdg Vesta" pitchFamily="2" charset="0"/>
        </a:defRPr>
      </a:lvl6pPr>
      <a:lvl7pPr marL="914400" algn="l" defTabSz="2952750" rtl="0" eaLnBrk="1" fontAlgn="base" hangingPunct="1">
        <a:lnSpc>
          <a:spcPct val="105000"/>
        </a:lnSpc>
        <a:spcBef>
          <a:spcPct val="60000"/>
        </a:spcBef>
        <a:spcAft>
          <a:spcPct val="0"/>
        </a:spcAft>
        <a:defRPr sz="8100">
          <a:solidFill>
            <a:schemeClr val="bg1"/>
          </a:solidFill>
          <a:latin typeface="Rdg Vesta" pitchFamily="2" charset="0"/>
        </a:defRPr>
      </a:lvl7pPr>
      <a:lvl8pPr marL="1371600" algn="l" defTabSz="2952750" rtl="0" eaLnBrk="1" fontAlgn="base" hangingPunct="1">
        <a:lnSpc>
          <a:spcPct val="105000"/>
        </a:lnSpc>
        <a:spcBef>
          <a:spcPct val="60000"/>
        </a:spcBef>
        <a:spcAft>
          <a:spcPct val="0"/>
        </a:spcAft>
        <a:defRPr sz="8100">
          <a:solidFill>
            <a:schemeClr val="bg1"/>
          </a:solidFill>
          <a:latin typeface="Rdg Vesta" pitchFamily="2" charset="0"/>
        </a:defRPr>
      </a:lvl8pPr>
      <a:lvl9pPr marL="1828800" algn="l" defTabSz="2952750" rtl="0" eaLnBrk="1" fontAlgn="base" hangingPunct="1">
        <a:lnSpc>
          <a:spcPct val="105000"/>
        </a:lnSpc>
        <a:spcBef>
          <a:spcPct val="60000"/>
        </a:spcBef>
        <a:spcAft>
          <a:spcPct val="0"/>
        </a:spcAft>
        <a:defRPr sz="8100">
          <a:solidFill>
            <a:schemeClr val="bg1"/>
          </a:solidFill>
          <a:latin typeface="Rdg Vesta" pitchFamily="2" charset="0"/>
        </a:defRPr>
      </a:lvl9pPr>
    </p:titleStyle>
    <p:bodyStyle>
      <a:lvl1pPr marL="455613" indent="-455613" algn="l" defTabSz="2952750" rtl="0" eaLnBrk="1" fontAlgn="base" hangingPunct="1">
        <a:lnSpc>
          <a:spcPct val="125000"/>
        </a:lnSpc>
        <a:spcBef>
          <a:spcPct val="60000"/>
        </a:spcBef>
        <a:spcAft>
          <a:spcPct val="0"/>
        </a:spcAft>
        <a:buClr>
          <a:schemeClr val="tx2"/>
        </a:buClr>
        <a:buChar char="•"/>
        <a:defRPr sz="2600">
          <a:solidFill>
            <a:schemeClr val="tx1"/>
          </a:solidFill>
          <a:latin typeface="+mn-lt"/>
          <a:ea typeface="+mn-ea"/>
          <a:cs typeface="+mn-cs"/>
        </a:defRPr>
      </a:lvl1pPr>
      <a:lvl2pPr marL="1000125" indent="-457200" algn="l" defTabSz="2952750" rtl="0" eaLnBrk="1" fontAlgn="base" hangingPunct="1">
        <a:lnSpc>
          <a:spcPct val="125000"/>
        </a:lnSpc>
        <a:spcBef>
          <a:spcPct val="40000"/>
        </a:spcBef>
        <a:spcAft>
          <a:spcPct val="0"/>
        </a:spcAft>
        <a:buClr>
          <a:schemeClr val="tx2"/>
        </a:buClr>
        <a:buChar char="•"/>
        <a:defRPr sz="2600">
          <a:solidFill>
            <a:schemeClr val="tx1"/>
          </a:solidFill>
          <a:latin typeface="+mn-lt"/>
        </a:defRPr>
      </a:lvl2pPr>
      <a:lvl3pPr marL="1331913" indent="-342900" algn="l" defTabSz="2952750" rtl="0" eaLnBrk="1" fontAlgn="base" hangingPunct="1">
        <a:lnSpc>
          <a:spcPct val="125000"/>
        </a:lnSpc>
        <a:spcBef>
          <a:spcPct val="30000"/>
        </a:spcBef>
        <a:spcAft>
          <a:spcPct val="0"/>
        </a:spcAft>
        <a:buClr>
          <a:schemeClr val="tx2"/>
        </a:buClr>
        <a:buChar char="•"/>
        <a:defRPr sz="2200">
          <a:solidFill>
            <a:schemeClr val="tx1"/>
          </a:solidFill>
          <a:latin typeface="+mn-lt"/>
        </a:defRPr>
      </a:lvl3pPr>
      <a:lvl4pPr marL="1644650" indent="-301625" algn="l" defTabSz="2952750" rtl="0" eaLnBrk="1" fontAlgn="base" hangingPunct="1">
        <a:lnSpc>
          <a:spcPct val="125000"/>
        </a:lnSpc>
        <a:spcBef>
          <a:spcPct val="40000"/>
        </a:spcBef>
        <a:spcAft>
          <a:spcPct val="0"/>
        </a:spcAft>
        <a:buClr>
          <a:schemeClr val="tx2"/>
        </a:buClr>
        <a:buChar char="•"/>
        <a:defRPr sz="2000">
          <a:solidFill>
            <a:schemeClr val="tx1"/>
          </a:solidFill>
          <a:latin typeface="+mn-lt"/>
        </a:defRPr>
      </a:lvl4pPr>
      <a:lvl5pPr marL="2562225" indent="-738188" algn="l" defTabSz="2952750" rtl="0" eaLnBrk="1" fontAlgn="base" hangingPunct="1">
        <a:lnSpc>
          <a:spcPct val="125000"/>
        </a:lnSpc>
        <a:spcBef>
          <a:spcPct val="60000"/>
        </a:spcBef>
        <a:spcAft>
          <a:spcPct val="0"/>
        </a:spcAft>
        <a:buChar char="»"/>
        <a:defRPr>
          <a:solidFill>
            <a:schemeClr val="tx1"/>
          </a:solidFill>
          <a:latin typeface="+mn-lt"/>
        </a:defRPr>
      </a:lvl5pPr>
      <a:lvl6pPr marL="3019425" indent="-738188" algn="l" defTabSz="2952750" rtl="0" eaLnBrk="1" fontAlgn="base" hangingPunct="1">
        <a:lnSpc>
          <a:spcPct val="125000"/>
        </a:lnSpc>
        <a:spcBef>
          <a:spcPct val="60000"/>
        </a:spcBef>
        <a:spcAft>
          <a:spcPct val="0"/>
        </a:spcAft>
        <a:buChar char="»"/>
        <a:defRPr>
          <a:solidFill>
            <a:schemeClr val="tx1"/>
          </a:solidFill>
          <a:latin typeface="+mn-lt"/>
        </a:defRPr>
      </a:lvl6pPr>
      <a:lvl7pPr marL="3476625" indent="-738188" algn="l" defTabSz="2952750" rtl="0" eaLnBrk="1" fontAlgn="base" hangingPunct="1">
        <a:lnSpc>
          <a:spcPct val="125000"/>
        </a:lnSpc>
        <a:spcBef>
          <a:spcPct val="60000"/>
        </a:spcBef>
        <a:spcAft>
          <a:spcPct val="0"/>
        </a:spcAft>
        <a:buChar char="»"/>
        <a:defRPr>
          <a:solidFill>
            <a:schemeClr val="tx1"/>
          </a:solidFill>
          <a:latin typeface="+mn-lt"/>
        </a:defRPr>
      </a:lvl7pPr>
      <a:lvl8pPr marL="3933825" indent="-738188" algn="l" defTabSz="2952750" rtl="0" eaLnBrk="1" fontAlgn="base" hangingPunct="1">
        <a:lnSpc>
          <a:spcPct val="125000"/>
        </a:lnSpc>
        <a:spcBef>
          <a:spcPct val="60000"/>
        </a:spcBef>
        <a:spcAft>
          <a:spcPct val="0"/>
        </a:spcAft>
        <a:buChar char="»"/>
        <a:defRPr>
          <a:solidFill>
            <a:schemeClr val="tx1"/>
          </a:solidFill>
          <a:latin typeface="+mn-lt"/>
        </a:defRPr>
      </a:lvl8pPr>
      <a:lvl9pPr marL="4391025" indent="-738188" algn="l" defTabSz="2952750" rtl="0" eaLnBrk="1" fontAlgn="base" hangingPunct="1">
        <a:lnSpc>
          <a:spcPct val="125000"/>
        </a:lnSpc>
        <a:spcBef>
          <a:spcPct val="6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57" name="Rectangle 33"/>
          <p:cNvSpPr>
            <a:spLocks noChangeArrowheads="1"/>
          </p:cNvSpPr>
          <p:nvPr/>
        </p:nvSpPr>
        <p:spPr bwMode="auto">
          <a:xfrm>
            <a:off x="0" y="0"/>
            <a:ext cx="30279975" cy="3836146"/>
          </a:xfrm>
          <a:prstGeom prst="rect">
            <a:avLst/>
          </a:prstGeom>
          <a:solidFill>
            <a:schemeClr val="tx2"/>
          </a:solidFill>
          <a:ln w="9525">
            <a:noFill/>
            <a:miter lim="800000"/>
            <a:headEnd/>
            <a:tailEnd/>
          </a:ln>
        </p:spPr>
        <p:txBody>
          <a:bodyPr wrap="none" anchor="ctr"/>
          <a:lstStyle/>
          <a:p>
            <a:pPr>
              <a:defRPr/>
            </a:pPr>
            <a:endParaRPr lang="en-GB"/>
          </a:p>
        </p:txBody>
      </p:sp>
      <p:sp>
        <p:nvSpPr>
          <p:cNvPr id="1062" name="Text Box 38"/>
          <p:cNvSpPr txBox="1">
            <a:spLocks noChangeArrowheads="1"/>
          </p:cNvSpPr>
          <p:nvPr/>
        </p:nvSpPr>
        <p:spPr bwMode="auto">
          <a:xfrm>
            <a:off x="616643" y="3202539"/>
            <a:ext cx="28261758" cy="545143"/>
          </a:xfrm>
          <a:prstGeom prst="rect">
            <a:avLst/>
          </a:prstGeom>
          <a:solidFill>
            <a:schemeClr val="tx2"/>
          </a:solidFill>
          <a:ln w="9525">
            <a:noFill/>
            <a:miter lim="800000"/>
            <a:headEnd/>
            <a:tailEnd/>
          </a:ln>
        </p:spPr>
        <p:txBody>
          <a:bodyPr lIns="91436" tIns="45717" rIns="91436" bIns="45717">
            <a:spAutoFit/>
          </a:bodyPr>
          <a:lstStyle/>
          <a:p>
            <a:pPr defTabSz="912813" eaLnBrk="0" hangingPunct="0">
              <a:lnSpc>
                <a:spcPct val="110000"/>
              </a:lnSpc>
              <a:defRPr/>
            </a:pPr>
            <a:r>
              <a:rPr lang="en-GB" sz="2900" dirty="0">
                <a:solidFill>
                  <a:srgbClr val="FFFFFF"/>
                </a:solidFill>
                <a:latin typeface="Arial" panose="020B0604020202020204" pitchFamily="34" charset="0"/>
                <a:cs typeface="Arial" panose="020B0604020202020204" pitchFamily="34" charset="0"/>
              </a:rPr>
              <a:t>Author 1   </a:t>
            </a:r>
            <a:r>
              <a:rPr lang="en-GB" sz="2900" dirty="0">
                <a:solidFill>
                  <a:schemeClr val="accent5"/>
                </a:solidFill>
                <a:latin typeface="Arial" panose="020B0604020202020204" pitchFamily="34" charset="0"/>
                <a:cs typeface="Arial" panose="020B0604020202020204" pitchFamily="34" charset="0"/>
              </a:rPr>
              <a:t>|</a:t>
            </a:r>
            <a:r>
              <a:rPr lang="en-GB" sz="2900" dirty="0">
                <a:solidFill>
                  <a:srgbClr val="FFFFFF"/>
                </a:solidFill>
                <a:latin typeface="Arial" panose="020B0604020202020204" pitchFamily="34" charset="0"/>
                <a:cs typeface="Arial" panose="020B0604020202020204" pitchFamily="34" charset="0"/>
              </a:rPr>
              <a:t>   Author 2   </a:t>
            </a:r>
            <a:r>
              <a:rPr lang="en-GB" sz="2900" dirty="0">
                <a:solidFill>
                  <a:schemeClr val="accent5"/>
                </a:solidFill>
                <a:latin typeface="Arial" panose="020B0604020202020204" pitchFamily="34" charset="0"/>
                <a:cs typeface="Arial" panose="020B0604020202020204" pitchFamily="34" charset="0"/>
              </a:rPr>
              <a:t>|</a:t>
            </a:r>
            <a:r>
              <a:rPr lang="en-GB" sz="2900" dirty="0">
                <a:solidFill>
                  <a:srgbClr val="FFFFFF"/>
                </a:solidFill>
                <a:latin typeface="Arial" panose="020B0604020202020204" pitchFamily="34" charset="0"/>
                <a:cs typeface="Arial" panose="020B0604020202020204" pitchFamily="34" charset="0"/>
              </a:rPr>
              <a:t>   Author 3   (edit this list via View &gt; Slide Master)</a:t>
            </a:r>
            <a:endParaRPr lang="en-GB" sz="2000" dirty="0">
              <a:solidFill>
                <a:srgbClr val="FFFFFF"/>
              </a:solidFill>
              <a:latin typeface="Arial" panose="020B0604020202020204" pitchFamily="34" charset="0"/>
              <a:cs typeface="Arial" panose="020B0604020202020204" pitchFamily="34" charset="0"/>
            </a:endParaRPr>
          </a:p>
        </p:txBody>
      </p:sp>
      <p:sp>
        <p:nvSpPr>
          <p:cNvPr id="1028" name="Rectangle 39"/>
          <p:cNvSpPr>
            <a:spLocks noGrp="1" noChangeArrowheads="1"/>
          </p:cNvSpPr>
          <p:nvPr>
            <p:ph type="body" idx="1"/>
          </p:nvPr>
        </p:nvSpPr>
        <p:spPr bwMode="auto">
          <a:xfrm>
            <a:off x="304800" y="4213224"/>
            <a:ext cx="6661150" cy="163814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p:txBody>
      </p:sp>
      <p:sp>
        <p:nvSpPr>
          <p:cNvPr id="1030" name="Rectangle 42"/>
          <p:cNvSpPr>
            <a:spLocks noGrp="1" noChangeArrowheads="1"/>
          </p:cNvSpPr>
          <p:nvPr>
            <p:ph type="title"/>
          </p:nvPr>
        </p:nvSpPr>
        <p:spPr bwMode="auto">
          <a:xfrm>
            <a:off x="713283" y="954259"/>
            <a:ext cx="28499990" cy="2110357"/>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p>
            <a:pPr lvl="0"/>
            <a:r>
              <a:rPr lang="en-US"/>
              <a:t>Click to edit Master title style</a:t>
            </a:r>
            <a:endParaRPr lang="en-GB" dirty="0"/>
          </a:p>
        </p:txBody>
      </p:sp>
      <p:sp>
        <p:nvSpPr>
          <p:cNvPr id="1061" name="Text Box 37"/>
          <p:cNvSpPr txBox="1">
            <a:spLocks noChangeArrowheads="1"/>
          </p:cNvSpPr>
          <p:nvPr/>
        </p:nvSpPr>
        <p:spPr bwMode="auto">
          <a:xfrm>
            <a:off x="709511" y="559548"/>
            <a:ext cx="14810735" cy="707886"/>
          </a:xfrm>
          <a:prstGeom prst="rect">
            <a:avLst/>
          </a:prstGeom>
          <a:noFill/>
          <a:ln w="9525">
            <a:noFill/>
            <a:miter lim="800000"/>
            <a:headEnd/>
            <a:tailEnd/>
          </a:ln>
        </p:spPr>
        <p:txBody>
          <a:bodyPr lIns="0" tIns="0" rIns="0" bIns="0">
            <a:spAutoFit/>
          </a:bodyPr>
          <a:lstStyle/>
          <a:p>
            <a:pPr defTabSz="912813" eaLnBrk="0" hangingPunct="0">
              <a:spcBef>
                <a:spcPct val="50000"/>
              </a:spcBef>
              <a:defRPr/>
            </a:pPr>
            <a:r>
              <a:rPr lang="en-GB" sz="2300" b="1" dirty="0">
                <a:solidFill>
                  <a:srgbClr val="FFFFFF"/>
                </a:solidFill>
                <a:latin typeface="Arial" panose="020B0604020202020204" pitchFamily="34" charset="0"/>
                <a:cs typeface="Arial" panose="020B0604020202020204" pitchFamily="34" charset="0"/>
              </a:rPr>
              <a:t>Insert your unit name via </a:t>
            </a:r>
            <a:br>
              <a:rPr lang="en-GB" sz="2300" b="1" dirty="0">
                <a:solidFill>
                  <a:srgbClr val="FFFFFF"/>
                </a:solidFill>
                <a:latin typeface="Arial" panose="020B0604020202020204" pitchFamily="34" charset="0"/>
                <a:cs typeface="Arial" panose="020B0604020202020204" pitchFamily="34" charset="0"/>
              </a:rPr>
            </a:br>
            <a:r>
              <a:rPr lang="en-GB" sz="2300" b="1" dirty="0">
                <a:solidFill>
                  <a:srgbClr val="FFFFFF"/>
                </a:solidFill>
                <a:latin typeface="Arial" panose="020B0604020202020204" pitchFamily="34" charset="0"/>
                <a:cs typeface="Arial" panose="020B0604020202020204" pitchFamily="34" charset="0"/>
              </a:rPr>
              <a:t>View &gt; Slide Master</a:t>
            </a:r>
          </a:p>
        </p:txBody>
      </p:sp>
      <p:sp>
        <p:nvSpPr>
          <p:cNvPr id="1067" name="Rectangle 43"/>
          <p:cNvSpPr>
            <a:spLocks noChangeArrowheads="1"/>
          </p:cNvSpPr>
          <p:nvPr/>
        </p:nvSpPr>
        <p:spPr bwMode="auto">
          <a:xfrm>
            <a:off x="0" y="0"/>
            <a:ext cx="30279975" cy="21388388"/>
          </a:xfrm>
          <a:prstGeom prst="rect">
            <a:avLst/>
          </a:prstGeom>
          <a:noFill/>
          <a:ln w="9525">
            <a:solidFill>
              <a:schemeClr val="tx2"/>
            </a:solidFill>
            <a:miter lim="800000"/>
            <a:headEnd/>
            <a:tailEnd/>
          </a:ln>
          <a:effectLst/>
        </p:spPr>
        <p:txBody>
          <a:bodyPr wrap="none" anchor="ctr"/>
          <a:lstStyle/>
          <a:p>
            <a:pPr algn="ctr" defTabSz="2952750">
              <a:defRPr/>
            </a:pPr>
            <a:endParaRPr lang="en-US"/>
          </a:p>
        </p:txBody>
      </p:sp>
    </p:spTree>
    <p:extLst>
      <p:ext uri="{BB962C8B-B14F-4D97-AF65-F5344CB8AC3E}">
        <p14:creationId xmlns:p14="http://schemas.microsoft.com/office/powerpoint/2010/main" val="4277234894"/>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2952750" rtl="0" eaLnBrk="1" fontAlgn="base" hangingPunct="1">
        <a:lnSpc>
          <a:spcPct val="105000"/>
        </a:lnSpc>
        <a:spcBef>
          <a:spcPct val="60000"/>
        </a:spcBef>
        <a:spcAft>
          <a:spcPct val="0"/>
        </a:spcAft>
        <a:defRPr sz="8100" b="1">
          <a:solidFill>
            <a:schemeClr val="bg1"/>
          </a:solidFill>
          <a:latin typeface="+mj-lt"/>
          <a:ea typeface="+mj-ea"/>
          <a:cs typeface="+mj-cs"/>
        </a:defRPr>
      </a:lvl1pPr>
      <a:lvl2pPr algn="l" defTabSz="2952750" rtl="0" eaLnBrk="1" fontAlgn="base" hangingPunct="1">
        <a:lnSpc>
          <a:spcPct val="105000"/>
        </a:lnSpc>
        <a:spcBef>
          <a:spcPct val="60000"/>
        </a:spcBef>
        <a:spcAft>
          <a:spcPct val="0"/>
        </a:spcAft>
        <a:defRPr sz="8100">
          <a:solidFill>
            <a:schemeClr val="bg1"/>
          </a:solidFill>
          <a:latin typeface="Rdg Vesta" pitchFamily="2" charset="0"/>
        </a:defRPr>
      </a:lvl2pPr>
      <a:lvl3pPr algn="l" defTabSz="2952750" rtl="0" eaLnBrk="1" fontAlgn="base" hangingPunct="1">
        <a:lnSpc>
          <a:spcPct val="105000"/>
        </a:lnSpc>
        <a:spcBef>
          <a:spcPct val="60000"/>
        </a:spcBef>
        <a:spcAft>
          <a:spcPct val="0"/>
        </a:spcAft>
        <a:defRPr sz="8100">
          <a:solidFill>
            <a:schemeClr val="bg1"/>
          </a:solidFill>
          <a:latin typeface="Rdg Vesta" pitchFamily="2" charset="0"/>
        </a:defRPr>
      </a:lvl3pPr>
      <a:lvl4pPr algn="l" defTabSz="2952750" rtl="0" eaLnBrk="1" fontAlgn="base" hangingPunct="1">
        <a:lnSpc>
          <a:spcPct val="105000"/>
        </a:lnSpc>
        <a:spcBef>
          <a:spcPct val="60000"/>
        </a:spcBef>
        <a:spcAft>
          <a:spcPct val="0"/>
        </a:spcAft>
        <a:defRPr sz="8100">
          <a:solidFill>
            <a:schemeClr val="bg1"/>
          </a:solidFill>
          <a:latin typeface="Rdg Vesta" pitchFamily="2" charset="0"/>
        </a:defRPr>
      </a:lvl4pPr>
      <a:lvl5pPr algn="l" defTabSz="2952750" rtl="0" eaLnBrk="1" fontAlgn="base" hangingPunct="1">
        <a:lnSpc>
          <a:spcPct val="105000"/>
        </a:lnSpc>
        <a:spcBef>
          <a:spcPct val="60000"/>
        </a:spcBef>
        <a:spcAft>
          <a:spcPct val="0"/>
        </a:spcAft>
        <a:defRPr sz="8100">
          <a:solidFill>
            <a:schemeClr val="bg1"/>
          </a:solidFill>
          <a:latin typeface="Rdg Vesta" pitchFamily="2" charset="0"/>
        </a:defRPr>
      </a:lvl5pPr>
      <a:lvl6pPr marL="457200" algn="l" defTabSz="2952750" rtl="0" eaLnBrk="1" fontAlgn="base" hangingPunct="1">
        <a:lnSpc>
          <a:spcPct val="105000"/>
        </a:lnSpc>
        <a:spcBef>
          <a:spcPct val="60000"/>
        </a:spcBef>
        <a:spcAft>
          <a:spcPct val="0"/>
        </a:spcAft>
        <a:defRPr sz="8100">
          <a:solidFill>
            <a:schemeClr val="bg1"/>
          </a:solidFill>
          <a:latin typeface="Rdg Vesta" pitchFamily="2" charset="0"/>
        </a:defRPr>
      </a:lvl6pPr>
      <a:lvl7pPr marL="914400" algn="l" defTabSz="2952750" rtl="0" eaLnBrk="1" fontAlgn="base" hangingPunct="1">
        <a:lnSpc>
          <a:spcPct val="105000"/>
        </a:lnSpc>
        <a:spcBef>
          <a:spcPct val="60000"/>
        </a:spcBef>
        <a:spcAft>
          <a:spcPct val="0"/>
        </a:spcAft>
        <a:defRPr sz="8100">
          <a:solidFill>
            <a:schemeClr val="bg1"/>
          </a:solidFill>
          <a:latin typeface="Rdg Vesta" pitchFamily="2" charset="0"/>
        </a:defRPr>
      </a:lvl7pPr>
      <a:lvl8pPr marL="1371600" algn="l" defTabSz="2952750" rtl="0" eaLnBrk="1" fontAlgn="base" hangingPunct="1">
        <a:lnSpc>
          <a:spcPct val="105000"/>
        </a:lnSpc>
        <a:spcBef>
          <a:spcPct val="60000"/>
        </a:spcBef>
        <a:spcAft>
          <a:spcPct val="0"/>
        </a:spcAft>
        <a:defRPr sz="8100">
          <a:solidFill>
            <a:schemeClr val="bg1"/>
          </a:solidFill>
          <a:latin typeface="Rdg Vesta" pitchFamily="2" charset="0"/>
        </a:defRPr>
      </a:lvl8pPr>
      <a:lvl9pPr marL="1828800" algn="l" defTabSz="2952750" rtl="0" eaLnBrk="1" fontAlgn="base" hangingPunct="1">
        <a:lnSpc>
          <a:spcPct val="105000"/>
        </a:lnSpc>
        <a:spcBef>
          <a:spcPct val="60000"/>
        </a:spcBef>
        <a:spcAft>
          <a:spcPct val="0"/>
        </a:spcAft>
        <a:defRPr sz="8100">
          <a:solidFill>
            <a:schemeClr val="bg1"/>
          </a:solidFill>
          <a:latin typeface="Rdg Vesta" pitchFamily="2" charset="0"/>
        </a:defRPr>
      </a:lvl9pPr>
    </p:titleStyle>
    <p:bodyStyle>
      <a:lvl1pPr marL="455613" indent="-455613" algn="l" defTabSz="2952750" rtl="0" eaLnBrk="1" fontAlgn="base" hangingPunct="1">
        <a:lnSpc>
          <a:spcPct val="125000"/>
        </a:lnSpc>
        <a:spcBef>
          <a:spcPct val="60000"/>
        </a:spcBef>
        <a:spcAft>
          <a:spcPct val="0"/>
        </a:spcAft>
        <a:buClr>
          <a:schemeClr val="tx2"/>
        </a:buClr>
        <a:buChar char="•"/>
        <a:defRPr sz="2600">
          <a:solidFill>
            <a:schemeClr val="tx1"/>
          </a:solidFill>
          <a:latin typeface="+mn-lt"/>
          <a:ea typeface="+mn-ea"/>
          <a:cs typeface="+mn-cs"/>
        </a:defRPr>
      </a:lvl1pPr>
      <a:lvl2pPr marL="1000125" indent="-457200" algn="l" defTabSz="2952750" rtl="0" eaLnBrk="1" fontAlgn="base" hangingPunct="1">
        <a:lnSpc>
          <a:spcPct val="125000"/>
        </a:lnSpc>
        <a:spcBef>
          <a:spcPct val="40000"/>
        </a:spcBef>
        <a:spcAft>
          <a:spcPct val="0"/>
        </a:spcAft>
        <a:buClr>
          <a:schemeClr val="tx2"/>
        </a:buClr>
        <a:buChar char="•"/>
        <a:defRPr sz="2600">
          <a:solidFill>
            <a:schemeClr val="tx1"/>
          </a:solidFill>
          <a:latin typeface="+mn-lt"/>
        </a:defRPr>
      </a:lvl2pPr>
      <a:lvl3pPr marL="1331913" indent="-342900" algn="l" defTabSz="2952750" rtl="0" eaLnBrk="1" fontAlgn="base" hangingPunct="1">
        <a:lnSpc>
          <a:spcPct val="125000"/>
        </a:lnSpc>
        <a:spcBef>
          <a:spcPct val="30000"/>
        </a:spcBef>
        <a:spcAft>
          <a:spcPct val="0"/>
        </a:spcAft>
        <a:buClr>
          <a:schemeClr val="tx2"/>
        </a:buClr>
        <a:buChar char="•"/>
        <a:defRPr sz="2200">
          <a:solidFill>
            <a:schemeClr val="tx1"/>
          </a:solidFill>
          <a:latin typeface="+mn-lt"/>
        </a:defRPr>
      </a:lvl3pPr>
      <a:lvl4pPr marL="1644650" indent="-301625" algn="l" defTabSz="2952750" rtl="0" eaLnBrk="1" fontAlgn="base" hangingPunct="1">
        <a:lnSpc>
          <a:spcPct val="125000"/>
        </a:lnSpc>
        <a:spcBef>
          <a:spcPct val="40000"/>
        </a:spcBef>
        <a:spcAft>
          <a:spcPct val="0"/>
        </a:spcAft>
        <a:buClr>
          <a:schemeClr val="tx2"/>
        </a:buClr>
        <a:buChar char="•"/>
        <a:defRPr sz="2000">
          <a:solidFill>
            <a:schemeClr val="tx1"/>
          </a:solidFill>
          <a:latin typeface="+mn-lt"/>
        </a:defRPr>
      </a:lvl4pPr>
      <a:lvl5pPr marL="2562225" indent="-738188" algn="l" defTabSz="2952750" rtl="0" eaLnBrk="1" fontAlgn="base" hangingPunct="1">
        <a:lnSpc>
          <a:spcPct val="125000"/>
        </a:lnSpc>
        <a:spcBef>
          <a:spcPct val="60000"/>
        </a:spcBef>
        <a:spcAft>
          <a:spcPct val="0"/>
        </a:spcAft>
        <a:buChar char="»"/>
        <a:defRPr>
          <a:solidFill>
            <a:schemeClr val="tx1"/>
          </a:solidFill>
          <a:latin typeface="+mn-lt"/>
        </a:defRPr>
      </a:lvl5pPr>
      <a:lvl6pPr marL="3019425" indent="-738188" algn="l" defTabSz="2952750" rtl="0" eaLnBrk="1" fontAlgn="base" hangingPunct="1">
        <a:lnSpc>
          <a:spcPct val="125000"/>
        </a:lnSpc>
        <a:spcBef>
          <a:spcPct val="60000"/>
        </a:spcBef>
        <a:spcAft>
          <a:spcPct val="0"/>
        </a:spcAft>
        <a:buChar char="»"/>
        <a:defRPr>
          <a:solidFill>
            <a:schemeClr val="tx1"/>
          </a:solidFill>
          <a:latin typeface="+mn-lt"/>
        </a:defRPr>
      </a:lvl6pPr>
      <a:lvl7pPr marL="3476625" indent="-738188" algn="l" defTabSz="2952750" rtl="0" eaLnBrk="1" fontAlgn="base" hangingPunct="1">
        <a:lnSpc>
          <a:spcPct val="125000"/>
        </a:lnSpc>
        <a:spcBef>
          <a:spcPct val="60000"/>
        </a:spcBef>
        <a:spcAft>
          <a:spcPct val="0"/>
        </a:spcAft>
        <a:buChar char="»"/>
        <a:defRPr>
          <a:solidFill>
            <a:schemeClr val="tx1"/>
          </a:solidFill>
          <a:latin typeface="+mn-lt"/>
        </a:defRPr>
      </a:lvl7pPr>
      <a:lvl8pPr marL="3933825" indent="-738188" algn="l" defTabSz="2952750" rtl="0" eaLnBrk="1" fontAlgn="base" hangingPunct="1">
        <a:lnSpc>
          <a:spcPct val="125000"/>
        </a:lnSpc>
        <a:spcBef>
          <a:spcPct val="60000"/>
        </a:spcBef>
        <a:spcAft>
          <a:spcPct val="0"/>
        </a:spcAft>
        <a:buChar char="»"/>
        <a:defRPr>
          <a:solidFill>
            <a:schemeClr val="tx1"/>
          </a:solidFill>
          <a:latin typeface="+mn-lt"/>
        </a:defRPr>
      </a:lvl8pPr>
      <a:lvl9pPr marL="4391025" indent="-738188" algn="l" defTabSz="2952750" rtl="0" eaLnBrk="1" fontAlgn="base" hangingPunct="1">
        <a:lnSpc>
          <a:spcPct val="125000"/>
        </a:lnSpc>
        <a:spcBef>
          <a:spcPct val="6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57" name="Rectangle 33"/>
          <p:cNvSpPr>
            <a:spLocks noChangeArrowheads="1"/>
          </p:cNvSpPr>
          <p:nvPr/>
        </p:nvSpPr>
        <p:spPr bwMode="auto">
          <a:xfrm>
            <a:off x="0" y="0"/>
            <a:ext cx="30279975" cy="3836146"/>
          </a:xfrm>
          <a:prstGeom prst="rect">
            <a:avLst/>
          </a:prstGeom>
          <a:solidFill>
            <a:schemeClr val="tx2"/>
          </a:solidFill>
          <a:ln w="9525">
            <a:noFill/>
            <a:miter lim="800000"/>
            <a:headEnd/>
            <a:tailEnd/>
          </a:ln>
        </p:spPr>
        <p:txBody>
          <a:bodyPr wrap="none" anchor="ctr"/>
          <a:lstStyle/>
          <a:p>
            <a:pPr>
              <a:defRPr/>
            </a:pPr>
            <a:endParaRPr lang="en-GB"/>
          </a:p>
        </p:txBody>
      </p:sp>
      <p:sp>
        <p:nvSpPr>
          <p:cNvPr id="1062" name="Text Box 38"/>
          <p:cNvSpPr txBox="1">
            <a:spLocks noChangeArrowheads="1"/>
          </p:cNvSpPr>
          <p:nvPr/>
        </p:nvSpPr>
        <p:spPr bwMode="auto">
          <a:xfrm>
            <a:off x="616643" y="3202539"/>
            <a:ext cx="28261758" cy="545143"/>
          </a:xfrm>
          <a:prstGeom prst="rect">
            <a:avLst/>
          </a:prstGeom>
          <a:solidFill>
            <a:schemeClr val="tx2"/>
          </a:solidFill>
          <a:ln w="9525">
            <a:noFill/>
            <a:miter lim="800000"/>
            <a:headEnd/>
            <a:tailEnd/>
          </a:ln>
        </p:spPr>
        <p:txBody>
          <a:bodyPr lIns="91436" tIns="45717" rIns="91436" bIns="45717">
            <a:spAutoFit/>
          </a:bodyPr>
          <a:lstStyle/>
          <a:p>
            <a:pPr defTabSz="912813" eaLnBrk="0" hangingPunct="0">
              <a:lnSpc>
                <a:spcPct val="110000"/>
              </a:lnSpc>
              <a:defRPr/>
            </a:pPr>
            <a:r>
              <a:rPr lang="en-GB" sz="2900" dirty="0">
                <a:solidFill>
                  <a:srgbClr val="FFFFFF"/>
                </a:solidFill>
                <a:latin typeface="Arial" panose="020B0604020202020204" pitchFamily="34" charset="0"/>
                <a:cs typeface="Arial" panose="020B0604020202020204" pitchFamily="34" charset="0"/>
              </a:rPr>
              <a:t>Author 1   </a:t>
            </a:r>
            <a:r>
              <a:rPr lang="en-GB" sz="2900" dirty="0">
                <a:solidFill>
                  <a:schemeClr val="accent5"/>
                </a:solidFill>
                <a:latin typeface="Arial" panose="020B0604020202020204" pitchFamily="34" charset="0"/>
                <a:cs typeface="Arial" panose="020B0604020202020204" pitchFamily="34" charset="0"/>
              </a:rPr>
              <a:t>|</a:t>
            </a:r>
            <a:r>
              <a:rPr lang="en-GB" sz="2900" dirty="0">
                <a:solidFill>
                  <a:srgbClr val="FFFFFF"/>
                </a:solidFill>
                <a:latin typeface="Arial" panose="020B0604020202020204" pitchFamily="34" charset="0"/>
                <a:cs typeface="Arial" panose="020B0604020202020204" pitchFamily="34" charset="0"/>
              </a:rPr>
              <a:t>   Author 2   </a:t>
            </a:r>
            <a:r>
              <a:rPr lang="en-GB" sz="2900" dirty="0">
                <a:solidFill>
                  <a:schemeClr val="accent5"/>
                </a:solidFill>
                <a:latin typeface="Arial" panose="020B0604020202020204" pitchFamily="34" charset="0"/>
                <a:cs typeface="Arial" panose="020B0604020202020204" pitchFamily="34" charset="0"/>
              </a:rPr>
              <a:t>|</a:t>
            </a:r>
            <a:r>
              <a:rPr lang="en-GB" sz="2900" dirty="0">
                <a:solidFill>
                  <a:srgbClr val="FFFFFF"/>
                </a:solidFill>
                <a:latin typeface="Arial" panose="020B0604020202020204" pitchFamily="34" charset="0"/>
                <a:cs typeface="Arial" panose="020B0604020202020204" pitchFamily="34" charset="0"/>
              </a:rPr>
              <a:t>   Author 3   (edit this list via View &gt; Slide Master)</a:t>
            </a:r>
            <a:endParaRPr lang="en-GB" sz="2000" dirty="0">
              <a:solidFill>
                <a:srgbClr val="FFFFFF"/>
              </a:solidFill>
              <a:latin typeface="Arial" panose="020B0604020202020204" pitchFamily="34" charset="0"/>
              <a:cs typeface="Arial" panose="020B0604020202020204" pitchFamily="34" charset="0"/>
            </a:endParaRPr>
          </a:p>
        </p:txBody>
      </p:sp>
      <p:sp>
        <p:nvSpPr>
          <p:cNvPr id="1028" name="Rectangle 39"/>
          <p:cNvSpPr>
            <a:spLocks noGrp="1" noChangeArrowheads="1"/>
          </p:cNvSpPr>
          <p:nvPr>
            <p:ph type="body" idx="1"/>
          </p:nvPr>
        </p:nvSpPr>
        <p:spPr bwMode="auto">
          <a:xfrm>
            <a:off x="304800" y="4213224"/>
            <a:ext cx="6661150" cy="163814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p:txBody>
      </p:sp>
      <p:sp>
        <p:nvSpPr>
          <p:cNvPr id="1030" name="Rectangle 42"/>
          <p:cNvSpPr>
            <a:spLocks noGrp="1" noChangeArrowheads="1"/>
          </p:cNvSpPr>
          <p:nvPr>
            <p:ph type="title"/>
          </p:nvPr>
        </p:nvSpPr>
        <p:spPr bwMode="auto">
          <a:xfrm>
            <a:off x="713283" y="954259"/>
            <a:ext cx="28499990" cy="2110357"/>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p>
            <a:pPr lvl="0"/>
            <a:r>
              <a:rPr lang="en-US"/>
              <a:t>Click to edit Master title style</a:t>
            </a:r>
            <a:endParaRPr lang="en-GB" dirty="0"/>
          </a:p>
        </p:txBody>
      </p:sp>
      <p:sp>
        <p:nvSpPr>
          <p:cNvPr id="1061" name="Text Box 37"/>
          <p:cNvSpPr txBox="1">
            <a:spLocks noChangeArrowheads="1"/>
          </p:cNvSpPr>
          <p:nvPr/>
        </p:nvSpPr>
        <p:spPr bwMode="auto">
          <a:xfrm>
            <a:off x="709511" y="559548"/>
            <a:ext cx="14810735" cy="707886"/>
          </a:xfrm>
          <a:prstGeom prst="rect">
            <a:avLst/>
          </a:prstGeom>
          <a:noFill/>
          <a:ln w="9525">
            <a:noFill/>
            <a:miter lim="800000"/>
            <a:headEnd/>
            <a:tailEnd/>
          </a:ln>
        </p:spPr>
        <p:txBody>
          <a:bodyPr lIns="0" tIns="0" rIns="0" bIns="0">
            <a:spAutoFit/>
          </a:bodyPr>
          <a:lstStyle/>
          <a:p>
            <a:pPr defTabSz="912813" eaLnBrk="0" hangingPunct="0">
              <a:spcBef>
                <a:spcPct val="50000"/>
              </a:spcBef>
              <a:defRPr/>
            </a:pPr>
            <a:r>
              <a:rPr lang="en-GB" sz="2300" b="1" dirty="0">
                <a:solidFill>
                  <a:srgbClr val="FFFFFF"/>
                </a:solidFill>
                <a:latin typeface="Arial" panose="020B0604020202020204" pitchFamily="34" charset="0"/>
                <a:cs typeface="Arial" panose="020B0604020202020204" pitchFamily="34" charset="0"/>
              </a:rPr>
              <a:t>Insert your unit name via </a:t>
            </a:r>
            <a:br>
              <a:rPr lang="en-GB" sz="2300" b="1" dirty="0">
                <a:solidFill>
                  <a:srgbClr val="FFFFFF"/>
                </a:solidFill>
                <a:latin typeface="Arial" panose="020B0604020202020204" pitchFamily="34" charset="0"/>
                <a:cs typeface="Arial" panose="020B0604020202020204" pitchFamily="34" charset="0"/>
              </a:rPr>
            </a:br>
            <a:r>
              <a:rPr lang="en-GB" sz="2300" b="1" dirty="0">
                <a:solidFill>
                  <a:srgbClr val="FFFFFF"/>
                </a:solidFill>
                <a:latin typeface="Arial" panose="020B0604020202020204" pitchFamily="34" charset="0"/>
                <a:cs typeface="Arial" panose="020B0604020202020204" pitchFamily="34" charset="0"/>
              </a:rPr>
              <a:t>View &gt; Slide Master</a:t>
            </a:r>
          </a:p>
        </p:txBody>
      </p:sp>
      <p:sp>
        <p:nvSpPr>
          <p:cNvPr id="1067" name="Rectangle 43"/>
          <p:cNvSpPr>
            <a:spLocks noChangeArrowheads="1"/>
          </p:cNvSpPr>
          <p:nvPr/>
        </p:nvSpPr>
        <p:spPr bwMode="auto">
          <a:xfrm>
            <a:off x="0" y="0"/>
            <a:ext cx="30279975" cy="21388388"/>
          </a:xfrm>
          <a:prstGeom prst="rect">
            <a:avLst/>
          </a:prstGeom>
          <a:noFill/>
          <a:ln w="9525">
            <a:solidFill>
              <a:schemeClr val="tx2"/>
            </a:solidFill>
            <a:miter lim="800000"/>
            <a:headEnd/>
            <a:tailEnd/>
          </a:ln>
          <a:effectLst/>
        </p:spPr>
        <p:txBody>
          <a:bodyPr wrap="none" anchor="ctr"/>
          <a:lstStyle/>
          <a:p>
            <a:pPr algn="ctr" defTabSz="2952750">
              <a:defRPr/>
            </a:pPr>
            <a:endParaRPr lang="en-US"/>
          </a:p>
        </p:txBody>
      </p:sp>
    </p:spTree>
    <p:extLst>
      <p:ext uri="{BB962C8B-B14F-4D97-AF65-F5344CB8AC3E}">
        <p14:creationId xmlns:p14="http://schemas.microsoft.com/office/powerpoint/2010/main" val="4133866745"/>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2952750" rtl="0" eaLnBrk="1" fontAlgn="base" hangingPunct="1">
        <a:lnSpc>
          <a:spcPct val="105000"/>
        </a:lnSpc>
        <a:spcBef>
          <a:spcPct val="60000"/>
        </a:spcBef>
        <a:spcAft>
          <a:spcPct val="0"/>
        </a:spcAft>
        <a:defRPr sz="8100" b="1">
          <a:solidFill>
            <a:schemeClr val="bg1"/>
          </a:solidFill>
          <a:latin typeface="+mj-lt"/>
          <a:ea typeface="+mj-ea"/>
          <a:cs typeface="+mj-cs"/>
        </a:defRPr>
      </a:lvl1pPr>
      <a:lvl2pPr algn="l" defTabSz="2952750" rtl="0" eaLnBrk="1" fontAlgn="base" hangingPunct="1">
        <a:lnSpc>
          <a:spcPct val="105000"/>
        </a:lnSpc>
        <a:spcBef>
          <a:spcPct val="60000"/>
        </a:spcBef>
        <a:spcAft>
          <a:spcPct val="0"/>
        </a:spcAft>
        <a:defRPr sz="8100">
          <a:solidFill>
            <a:schemeClr val="bg1"/>
          </a:solidFill>
          <a:latin typeface="Rdg Vesta" pitchFamily="2" charset="0"/>
        </a:defRPr>
      </a:lvl2pPr>
      <a:lvl3pPr algn="l" defTabSz="2952750" rtl="0" eaLnBrk="1" fontAlgn="base" hangingPunct="1">
        <a:lnSpc>
          <a:spcPct val="105000"/>
        </a:lnSpc>
        <a:spcBef>
          <a:spcPct val="60000"/>
        </a:spcBef>
        <a:spcAft>
          <a:spcPct val="0"/>
        </a:spcAft>
        <a:defRPr sz="8100">
          <a:solidFill>
            <a:schemeClr val="bg1"/>
          </a:solidFill>
          <a:latin typeface="Rdg Vesta" pitchFamily="2" charset="0"/>
        </a:defRPr>
      </a:lvl3pPr>
      <a:lvl4pPr algn="l" defTabSz="2952750" rtl="0" eaLnBrk="1" fontAlgn="base" hangingPunct="1">
        <a:lnSpc>
          <a:spcPct val="105000"/>
        </a:lnSpc>
        <a:spcBef>
          <a:spcPct val="60000"/>
        </a:spcBef>
        <a:spcAft>
          <a:spcPct val="0"/>
        </a:spcAft>
        <a:defRPr sz="8100">
          <a:solidFill>
            <a:schemeClr val="bg1"/>
          </a:solidFill>
          <a:latin typeface="Rdg Vesta" pitchFamily="2" charset="0"/>
        </a:defRPr>
      </a:lvl4pPr>
      <a:lvl5pPr algn="l" defTabSz="2952750" rtl="0" eaLnBrk="1" fontAlgn="base" hangingPunct="1">
        <a:lnSpc>
          <a:spcPct val="105000"/>
        </a:lnSpc>
        <a:spcBef>
          <a:spcPct val="60000"/>
        </a:spcBef>
        <a:spcAft>
          <a:spcPct val="0"/>
        </a:spcAft>
        <a:defRPr sz="8100">
          <a:solidFill>
            <a:schemeClr val="bg1"/>
          </a:solidFill>
          <a:latin typeface="Rdg Vesta" pitchFamily="2" charset="0"/>
        </a:defRPr>
      </a:lvl5pPr>
      <a:lvl6pPr marL="457200" algn="l" defTabSz="2952750" rtl="0" eaLnBrk="1" fontAlgn="base" hangingPunct="1">
        <a:lnSpc>
          <a:spcPct val="105000"/>
        </a:lnSpc>
        <a:spcBef>
          <a:spcPct val="60000"/>
        </a:spcBef>
        <a:spcAft>
          <a:spcPct val="0"/>
        </a:spcAft>
        <a:defRPr sz="8100">
          <a:solidFill>
            <a:schemeClr val="bg1"/>
          </a:solidFill>
          <a:latin typeface="Rdg Vesta" pitchFamily="2" charset="0"/>
        </a:defRPr>
      </a:lvl6pPr>
      <a:lvl7pPr marL="914400" algn="l" defTabSz="2952750" rtl="0" eaLnBrk="1" fontAlgn="base" hangingPunct="1">
        <a:lnSpc>
          <a:spcPct val="105000"/>
        </a:lnSpc>
        <a:spcBef>
          <a:spcPct val="60000"/>
        </a:spcBef>
        <a:spcAft>
          <a:spcPct val="0"/>
        </a:spcAft>
        <a:defRPr sz="8100">
          <a:solidFill>
            <a:schemeClr val="bg1"/>
          </a:solidFill>
          <a:latin typeface="Rdg Vesta" pitchFamily="2" charset="0"/>
        </a:defRPr>
      </a:lvl7pPr>
      <a:lvl8pPr marL="1371600" algn="l" defTabSz="2952750" rtl="0" eaLnBrk="1" fontAlgn="base" hangingPunct="1">
        <a:lnSpc>
          <a:spcPct val="105000"/>
        </a:lnSpc>
        <a:spcBef>
          <a:spcPct val="60000"/>
        </a:spcBef>
        <a:spcAft>
          <a:spcPct val="0"/>
        </a:spcAft>
        <a:defRPr sz="8100">
          <a:solidFill>
            <a:schemeClr val="bg1"/>
          </a:solidFill>
          <a:latin typeface="Rdg Vesta" pitchFamily="2" charset="0"/>
        </a:defRPr>
      </a:lvl8pPr>
      <a:lvl9pPr marL="1828800" algn="l" defTabSz="2952750" rtl="0" eaLnBrk="1" fontAlgn="base" hangingPunct="1">
        <a:lnSpc>
          <a:spcPct val="105000"/>
        </a:lnSpc>
        <a:spcBef>
          <a:spcPct val="60000"/>
        </a:spcBef>
        <a:spcAft>
          <a:spcPct val="0"/>
        </a:spcAft>
        <a:defRPr sz="8100">
          <a:solidFill>
            <a:schemeClr val="bg1"/>
          </a:solidFill>
          <a:latin typeface="Rdg Vesta" pitchFamily="2" charset="0"/>
        </a:defRPr>
      </a:lvl9pPr>
    </p:titleStyle>
    <p:bodyStyle>
      <a:lvl1pPr marL="455613" indent="-455613" algn="l" defTabSz="2952750" rtl="0" eaLnBrk="1" fontAlgn="base" hangingPunct="1">
        <a:lnSpc>
          <a:spcPct val="125000"/>
        </a:lnSpc>
        <a:spcBef>
          <a:spcPct val="60000"/>
        </a:spcBef>
        <a:spcAft>
          <a:spcPct val="0"/>
        </a:spcAft>
        <a:buClr>
          <a:schemeClr val="tx2"/>
        </a:buClr>
        <a:buChar char="•"/>
        <a:defRPr sz="2600">
          <a:solidFill>
            <a:schemeClr val="tx1"/>
          </a:solidFill>
          <a:latin typeface="+mn-lt"/>
          <a:ea typeface="+mn-ea"/>
          <a:cs typeface="+mn-cs"/>
        </a:defRPr>
      </a:lvl1pPr>
      <a:lvl2pPr marL="1000125" indent="-457200" algn="l" defTabSz="2952750" rtl="0" eaLnBrk="1" fontAlgn="base" hangingPunct="1">
        <a:lnSpc>
          <a:spcPct val="125000"/>
        </a:lnSpc>
        <a:spcBef>
          <a:spcPct val="40000"/>
        </a:spcBef>
        <a:spcAft>
          <a:spcPct val="0"/>
        </a:spcAft>
        <a:buClr>
          <a:schemeClr val="tx2"/>
        </a:buClr>
        <a:buChar char="•"/>
        <a:defRPr sz="2600">
          <a:solidFill>
            <a:schemeClr val="tx1"/>
          </a:solidFill>
          <a:latin typeface="+mn-lt"/>
        </a:defRPr>
      </a:lvl2pPr>
      <a:lvl3pPr marL="1331913" indent="-342900" algn="l" defTabSz="2952750" rtl="0" eaLnBrk="1" fontAlgn="base" hangingPunct="1">
        <a:lnSpc>
          <a:spcPct val="125000"/>
        </a:lnSpc>
        <a:spcBef>
          <a:spcPct val="30000"/>
        </a:spcBef>
        <a:spcAft>
          <a:spcPct val="0"/>
        </a:spcAft>
        <a:buClr>
          <a:schemeClr val="tx2"/>
        </a:buClr>
        <a:buChar char="•"/>
        <a:defRPr sz="2200">
          <a:solidFill>
            <a:schemeClr val="tx1"/>
          </a:solidFill>
          <a:latin typeface="+mn-lt"/>
        </a:defRPr>
      </a:lvl3pPr>
      <a:lvl4pPr marL="1644650" indent="-301625" algn="l" defTabSz="2952750" rtl="0" eaLnBrk="1" fontAlgn="base" hangingPunct="1">
        <a:lnSpc>
          <a:spcPct val="125000"/>
        </a:lnSpc>
        <a:spcBef>
          <a:spcPct val="40000"/>
        </a:spcBef>
        <a:spcAft>
          <a:spcPct val="0"/>
        </a:spcAft>
        <a:buClr>
          <a:schemeClr val="tx2"/>
        </a:buClr>
        <a:buChar char="•"/>
        <a:defRPr sz="2000">
          <a:solidFill>
            <a:schemeClr val="tx1"/>
          </a:solidFill>
          <a:latin typeface="+mn-lt"/>
        </a:defRPr>
      </a:lvl4pPr>
      <a:lvl5pPr marL="2562225" indent="-738188" algn="l" defTabSz="2952750" rtl="0" eaLnBrk="1" fontAlgn="base" hangingPunct="1">
        <a:lnSpc>
          <a:spcPct val="125000"/>
        </a:lnSpc>
        <a:spcBef>
          <a:spcPct val="60000"/>
        </a:spcBef>
        <a:spcAft>
          <a:spcPct val="0"/>
        </a:spcAft>
        <a:buChar char="»"/>
        <a:defRPr>
          <a:solidFill>
            <a:schemeClr val="tx1"/>
          </a:solidFill>
          <a:latin typeface="+mn-lt"/>
        </a:defRPr>
      </a:lvl5pPr>
      <a:lvl6pPr marL="3019425" indent="-738188" algn="l" defTabSz="2952750" rtl="0" eaLnBrk="1" fontAlgn="base" hangingPunct="1">
        <a:lnSpc>
          <a:spcPct val="125000"/>
        </a:lnSpc>
        <a:spcBef>
          <a:spcPct val="60000"/>
        </a:spcBef>
        <a:spcAft>
          <a:spcPct val="0"/>
        </a:spcAft>
        <a:buChar char="»"/>
        <a:defRPr>
          <a:solidFill>
            <a:schemeClr val="tx1"/>
          </a:solidFill>
          <a:latin typeface="+mn-lt"/>
        </a:defRPr>
      </a:lvl6pPr>
      <a:lvl7pPr marL="3476625" indent="-738188" algn="l" defTabSz="2952750" rtl="0" eaLnBrk="1" fontAlgn="base" hangingPunct="1">
        <a:lnSpc>
          <a:spcPct val="125000"/>
        </a:lnSpc>
        <a:spcBef>
          <a:spcPct val="60000"/>
        </a:spcBef>
        <a:spcAft>
          <a:spcPct val="0"/>
        </a:spcAft>
        <a:buChar char="»"/>
        <a:defRPr>
          <a:solidFill>
            <a:schemeClr val="tx1"/>
          </a:solidFill>
          <a:latin typeface="+mn-lt"/>
        </a:defRPr>
      </a:lvl7pPr>
      <a:lvl8pPr marL="3933825" indent="-738188" algn="l" defTabSz="2952750" rtl="0" eaLnBrk="1" fontAlgn="base" hangingPunct="1">
        <a:lnSpc>
          <a:spcPct val="125000"/>
        </a:lnSpc>
        <a:spcBef>
          <a:spcPct val="60000"/>
        </a:spcBef>
        <a:spcAft>
          <a:spcPct val="0"/>
        </a:spcAft>
        <a:buChar char="»"/>
        <a:defRPr>
          <a:solidFill>
            <a:schemeClr val="tx1"/>
          </a:solidFill>
          <a:latin typeface="+mn-lt"/>
        </a:defRPr>
      </a:lvl8pPr>
      <a:lvl9pPr marL="4391025" indent="-738188" algn="l" defTabSz="2952750" rtl="0" eaLnBrk="1" fontAlgn="base" hangingPunct="1">
        <a:lnSpc>
          <a:spcPct val="125000"/>
        </a:lnSpc>
        <a:spcBef>
          <a:spcPct val="6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hyperlink" Target="https://www.reading.ac.uk/cps/poster-order" TargetMode="External"/><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Content Placeholder 1">
            <a:extLst>
              <a:ext uri="{FF2B5EF4-FFF2-40B4-BE49-F238E27FC236}">
                <a16:creationId xmlns:a16="http://schemas.microsoft.com/office/drawing/2014/main" id="{168B525C-EBCB-4450-9C2C-D3FF959578E9}"/>
              </a:ext>
            </a:extLst>
          </p:cNvPr>
          <p:cNvSpPr txBox="1">
            <a:spLocks/>
          </p:cNvSpPr>
          <p:nvPr/>
        </p:nvSpPr>
        <p:spPr bwMode="auto">
          <a:xfrm>
            <a:off x="378347" y="4213224"/>
            <a:ext cx="6661150" cy="163814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360000" indent="-360000" algn="l" defTabSz="2952750" rtl="0" eaLnBrk="1" fontAlgn="base" hangingPunct="1">
              <a:lnSpc>
                <a:spcPct val="125000"/>
              </a:lnSpc>
              <a:spcBef>
                <a:spcPts val="1400"/>
              </a:spcBef>
              <a:spcAft>
                <a:spcPct val="0"/>
              </a:spcAft>
              <a:buClr>
                <a:schemeClr val="tx2"/>
              </a:buClr>
              <a:buChar char="•"/>
              <a:defRPr sz="1900">
                <a:solidFill>
                  <a:schemeClr val="tx1"/>
                </a:solidFill>
                <a:latin typeface="Arial" panose="020B0604020202020204" pitchFamily="34" charset="0"/>
                <a:ea typeface="+mn-ea"/>
                <a:cs typeface="Arial" panose="020B0604020202020204" pitchFamily="34" charset="0"/>
              </a:defRPr>
            </a:lvl1pPr>
            <a:lvl2pPr marL="720000" indent="-360000" algn="l" defTabSz="2952750" rtl="0" eaLnBrk="1" fontAlgn="base" hangingPunct="1">
              <a:lnSpc>
                <a:spcPct val="125000"/>
              </a:lnSpc>
              <a:spcBef>
                <a:spcPts val="1000"/>
              </a:spcBef>
              <a:spcAft>
                <a:spcPct val="0"/>
              </a:spcAft>
              <a:buClr>
                <a:schemeClr val="tx2"/>
              </a:buClr>
              <a:buFont typeface="Arial" pitchFamily="34" charset="0"/>
              <a:buChar char="•"/>
              <a:defRPr sz="1900">
                <a:solidFill>
                  <a:schemeClr val="tx1"/>
                </a:solidFill>
                <a:latin typeface="Arial" panose="020B0604020202020204" pitchFamily="34" charset="0"/>
                <a:cs typeface="Arial" panose="020B0604020202020204" pitchFamily="34" charset="0"/>
              </a:defRPr>
            </a:lvl2pPr>
            <a:lvl3pPr marL="1080000" indent="-360000" algn="l" defTabSz="2952750" rtl="0" eaLnBrk="1" fontAlgn="base" hangingPunct="1">
              <a:lnSpc>
                <a:spcPct val="125000"/>
              </a:lnSpc>
              <a:spcBef>
                <a:spcPts val="600"/>
              </a:spcBef>
              <a:spcAft>
                <a:spcPct val="0"/>
              </a:spcAft>
              <a:buClr>
                <a:schemeClr val="tx2"/>
              </a:buClr>
              <a:buFont typeface="Rdg Vesta" pitchFamily="2" charset="0"/>
              <a:buChar char="−"/>
              <a:defRPr sz="1600">
                <a:solidFill>
                  <a:schemeClr val="tx1"/>
                </a:solidFill>
                <a:latin typeface="Arial" panose="020B0604020202020204" pitchFamily="34" charset="0"/>
                <a:cs typeface="Arial" panose="020B0604020202020204" pitchFamily="34" charset="0"/>
              </a:defRPr>
            </a:lvl3pPr>
            <a:lvl4pPr marL="1350000" indent="-270000" algn="l" defTabSz="2952750" rtl="0" eaLnBrk="1" fontAlgn="base" hangingPunct="1">
              <a:lnSpc>
                <a:spcPct val="125000"/>
              </a:lnSpc>
              <a:spcBef>
                <a:spcPts val="500"/>
              </a:spcBef>
              <a:spcAft>
                <a:spcPct val="0"/>
              </a:spcAft>
              <a:buClr>
                <a:schemeClr val="tx2"/>
              </a:buClr>
              <a:buFont typeface="Arial" pitchFamily="34" charset="0"/>
              <a:buChar char="•"/>
              <a:defRPr sz="1600">
                <a:solidFill>
                  <a:schemeClr val="tx1"/>
                </a:solidFill>
                <a:latin typeface="Arial" panose="020B0604020202020204" pitchFamily="34" charset="0"/>
                <a:cs typeface="Arial" panose="020B0604020202020204" pitchFamily="34" charset="0"/>
              </a:defRPr>
            </a:lvl4pPr>
            <a:lvl5pPr marL="1530000" indent="-180000" algn="l" defTabSz="2952750" rtl="0" eaLnBrk="1" fontAlgn="base" hangingPunct="1">
              <a:lnSpc>
                <a:spcPct val="125000"/>
              </a:lnSpc>
              <a:spcBef>
                <a:spcPts val="500"/>
              </a:spcBef>
              <a:spcAft>
                <a:spcPct val="0"/>
              </a:spcAft>
              <a:buClr>
                <a:schemeClr val="tx2"/>
              </a:buClr>
              <a:buFont typeface="Rdg Vesta" pitchFamily="2" charset="0"/>
              <a:buChar char="−"/>
              <a:defRPr sz="1200">
                <a:solidFill>
                  <a:schemeClr val="tx1"/>
                </a:solidFill>
                <a:latin typeface="Arial" panose="020B0604020202020204" pitchFamily="34" charset="0"/>
                <a:cs typeface="Arial" panose="020B0604020202020204" pitchFamily="34" charset="0"/>
              </a:defRPr>
            </a:lvl5pPr>
            <a:lvl6pPr marL="3019425" indent="-738188" algn="l" defTabSz="2952750" rtl="0" eaLnBrk="1" fontAlgn="base" hangingPunct="1">
              <a:lnSpc>
                <a:spcPct val="125000"/>
              </a:lnSpc>
              <a:spcBef>
                <a:spcPct val="60000"/>
              </a:spcBef>
              <a:spcAft>
                <a:spcPct val="0"/>
              </a:spcAft>
              <a:buChar char="»"/>
              <a:defRPr>
                <a:solidFill>
                  <a:schemeClr val="tx1"/>
                </a:solidFill>
                <a:latin typeface="+mn-lt"/>
              </a:defRPr>
            </a:lvl6pPr>
            <a:lvl7pPr marL="3476625" indent="-738188" algn="l" defTabSz="2952750" rtl="0" eaLnBrk="1" fontAlgn="base" hangingPunct="1">
              <a:lnSpc>
                <a:spcPct val="125000"/>
              </a:lnSpc>
              <a:spcBef>
                <a:spcPct val="60000"/>
              </a:spcBef>
              <a:spcAft>
                <a:spcPct val="0"/>
              </a:spcAft>
              <a:buChar char="»"/>
              <a:defRPr>
                <a:solidFill>
                  <a:schemeClr val="tx1"/>
                </a:solidFill>
                <a:latin typeface="+mn-lt"/>
              </a:defRPr>
            </a:lvl7pPr>
            <a:lvl8pPr marL="3933825" indent="-738188" algn="l" defTabSz="2952750" rtl="0" eaLnBrk="1" fontAlgn="base" hangingPunct="1">
              <a:lnSpc>
                <a:spcPct val="125000"/>
              </a:lnSpc>
              <a:spcBef>
                <a:spcPct val="60000"/>
              </a:spcBef>
              <a:spcAft>
                <a:spcPct val="0"/>
              </a:spcAft>
              <a:buChar char="»"/>
              <a:defRPr>
                <a:solidFill>
                  <a:schemeClr val="tx1"/>
                </a:solidFill>
                <a:latin typeface="+mn-lt"/>
              </a:defRPr>
            </a:lvl8pPr>
            <a:lvl9pPr marL="4391025" indent="-738188" algn="l" defTabSz="2952750" rtl="0" eaLnBrk="1" fontAlgn="base" hangingPunct="1">
              <a:lnSpc>
                <a:spcPct val="125000"/>
              </a:lnSpc>
              <a:spcBef>
                <a:spcPct val="60000"/>
              </a:spcBef>
              <a:spcAft>
                <a:spcPct val="0"/>
              </a:spcAft>
              <a:buChar char="»"/>
              <a:defRPr>
                <a:solidFill>
                  <a:schemeClr val="tx1"/>
                </a:solidFill>
                <a:latin typeface="+mn-lt"/>
              </a:defRPr>
            </a:lvl9pPr>
          </a:lstStyle>
          <a:p>
            <a:pPr marL="358775" indent="-358775" defTabSz="914400">
              <a:lnSpc>
                <a:spcPct val="100000"/>
              </a:lnSpc>
              <a:spcBef>
                <a:spcPct val="0"/>
              </a:spcBef>
              <a:buClrTx/>
              <a:buFontTx/>
              <a:buNone/>
              <a:defRPr/>
            </a:pPr>
            <a:r>
              <a:rPr lang="en-GB" kern="0" dirty="0">
                <a:solidFill>
                  <a:schemeClr val="tx2"/>
                </a:solidFill>
              </a:rPr>
              <a:t>	</a:t>
            </a:r>
            <a:r>
              <a:rPr lang="en-GB" sz="3200" b="1" kern="0" dirty="0">
                <a:solidFill>
                  <a:schemeClr val="tx2"/>
                </a:solidFill>
              </a:rPr>
              <a:t>Bullets in PowerPoint</a:t>
            </a:r>
          </a:p>
          <a:p>
            <a:pPr marL="360000" lvl="1" indent="0">
              <a:buFont typeface="Arial" pitchFamily="34" charset="0"/>
              <a:buNone/>
            </a:pPr>
            <a:r>
              <a:rPr lang="en-GB" b="1" kern="0" dirty="0"/>
              <a:t>The aim of our templates is to help staff produce posters that present research findings easily in a way that is accessible to the reader, but also gives a professional, consistent appearance that correlates with other University documents.</a:t>
            </a:r>
          </a:p>
          <a:p>
            <a:pPr marL="352425" indent="-352425" defTabSz="914400">
              <a:lnSpc>
                <a:spcPct val="100000"/>
              </a:lnSpc>
              <a:spcBef>
                <a:spcPts val="2600"/>
              </a:spcBef>
              <a:buClrTx/>
              <a:buFontTx/>
              <a:buNone/>
              <a:defRPr/>
            </a:pPr>
            <a:r>
              <a:rPr lang="en-GB" sz="3200" b="1" kern="1200" dirty="0">
                <a:solidFill>
                  <a:schemeClr val="tx2"/>
                </a:solidFill>
              </a:rPr>
              <a:t>	What changes can I make?</a:t>
            </a:r>
          </a:p>
          <a:p>
            <a:pPr marL="815613" lvl="1" indent="-455613">
              <a:lnSpc>
                <a:spcPct val="105000"/>
              </a:lnSpc>
              <a:spcBef>
                <a:spcPts val="2600"/>
              </a:spcBef>
              <a:buClrTx/>
              <a:buFont typeface="Arial" pitchFamily="34" charset="0"/>
              <a:buNone/>
              <a:defRPr/>
            </a:pPr>
            <a:r>
              <a:rPr lang="en-GB" sz="2400" b="1" kern="0" dirty="0">
                <a:solidFill>
                  <a:schemeClr val="tx2"/>
                </a:solidFill>
                <a:ea typeface="+mn-ea"/>
              </a:rPr>
              <a:t>Don’t change:</a:t>
            </a:r>
          </a:p>
          <a:p>
            <a:pPr marL="719138" lvl="1" indent="-358775">
              <a:defRPr/>
            </a:pPr>
            <a:r>
              <a:rPr lang="en-GB" kern="0" dirty="0">
                <a:ea typeface="+mn-ea"/>
              </a:rPr>
              <a:t>Page size and margins: these should stay as they are. CPS will print at the size you require.</a:t>
            </a:r>
          </a:p>
          <a:p>
            <a:pPr marL="719138" lvl="1" indent="-358775">
              <a:defRPr/>
            </a:pPr>
            <a:r>
              <a:rPr lang="en-GB" kern="0" dirty="0">
                <a:ea typeface="+mn-ea"/>
              </a:rPr>
              <a:t>Position/size of the University device and unit names.</a:t>
            </a:r>
          </a:p>
          <a:p>
            <a:pPr marL="719138" lvl="1" indent="-358775">
              <a:defRPr/>
            </a:pPr>
            <a:r>
              <a:rPr lang="en-GB" kern="0" dirty="0">
                <a:ea typeface="+mn-ea"/>
              </a:rPr>
              <a:t>Top banner: this must stay the same depth.</a:t>
            </a:r>
          </a:p>
          <a:p>
            <a:pPr marL="719138" lvl="1" indent="-358775">
              <a:defRPr/>
            </a:pPr>
            <a:r>
              <a:rPr lang="en-GB" kern="0" dirty="0">
                <a:ea typeface="+mn-ea"/>
              </a:rPr>
              <a:t>Font: This template uses the system default Arial.</a:t>
            </a:r>
          </a:p>
          <a:p>
            <a:pPr marL="719138" lvl="1" indent="-358775">
              <a:defRPr/>
            </a:pPr>
            <a:r>
              <a:rPr lang="en-GB" kern="0" dirty="0">
                <a:ea typeface="+mn-ea"/>
              </a:rPr>
              <a:t>Colour: only use the Reading colour schemes offered.</a:t>
            </a:r>
          </a:p>
          <a:p>
            <a:pPr marL="815613" lvl="1" indent="-455613">
              <a:lnSpc>
                <a:spcPct val="105000"/>
              </a:lnSpc>
              <a:spcBef>
                <a:spcPts val="2600"/>
              </a:spcBef>
              <a:buClrTx/>
              <a:buFont typeface="Arial" pitchFamily="34" charset="0"/>
              <a:buNone/>
              <a:defRPr/>
            </a:pPr>
            <a:r>
              <a:rPr lang="en-GB" sz="2400" b="1" kern="0" dirty="0">
                <a:solidFill>
                  <a:schemeClr val="tx2"/>
                </a:solidFill>
                <a:ea typeface="+mn-ea"/>
              </a:rPr>
              <a:t>Change if you need to:</a:t>
            </a:r>
          </a:p>
          <a:p>
            <a:pPr marL="719138" lvl="1" indent="-358775">
              <a:defRPr/>
            </a:pPr>
            <a:r>
              <a:rPr lang="en-GB" kern="0" dirty="0">
                <a:ea typeface="+mn-ea"/>
              </a:rPr>
              <a:t>Columns: you can use a different number of columns but aim for 8–12 words per line of text.</a:t>
            </a:r>
          </a:p>
          <a:p>
            <a:pPr marL="719138" lvl="1" indent="-358775">
              <a:defRPr/>
            </a:pPr>
            <a:r>
              <a:rPr lang="en-GB" kern="0" dirty="0">
                <a:ea typeface="+mn-ea"/>
              </a:rPr>
              <a:t>Layout: the layout of boxes and text is flexible.</a:t>
            </a:r>
          </a:p>
          <a:p>
            <a:pPr marL="719138" lvl="1" indent="-358775">
              <a:defRPr/>
            </a:pPr>
            <a:r>
              <a:rPr lang="en-GB" kern="0" dirty="0">
                <a:ea typeface="+mn-ea"/>
              </a:rPr>
              <a:t>Headings: there are three headings built in, you can create more if you need to.</a:t>
            </a:r>
          </a:p>
          <a:p>
            <a:pPr marL="719138" lvl="1" indent="-358775">
              <a:defRPr/>
            </a:pPr>
            <a:r>
              <a:rPr lang="en-GB" kern="0" dirty="0">
                <a:ea typeface="+mn-ea"/>
              </a:rPr>
              <a:t>Text size: the size of the text in the title is set quite large, to encourage you to write short titles. You can manually shrink the text if you need a longer title.</a:t>
            </a:r>
          </a:p>
          <a:p>
            <a:pPr marL="719138" lvl="1" indent="-358775">
              <a:defRPr/>
            </a:pPr>
            <a:r>
              <a:rPr lang="en-GB" kern="0" dirty="0">
                <a:ea typeface="+mn-ea"/>
              </a:rPr>
              <a:t>Legibility is important: the styles in the file have been set up to ensure a good level of legibility at common print sizes.</a:t>
            </a:r>
          </a:p>
          <a:p>
            <a:pPr marL="815613" lvl="1" indent="-455613" eaLnBrk="0" hangingPunct="0">
              <a:lnSpc>
                <a:spcPct val="105000"/>
              </a:lnSpc>
              <a:spcBef>
                <a:spcPct val="90000"/>
              </a:spcBef>
              <a:spcAft>
                <a:spcPct val="10000"/>
              </a:spcAft>
              <a:buClr>
                <a:srgbClr val="8C2020"/>
              </a:buClr>
              <a:buFont typeface="Arial" pitchFamily="34" charset="0"/>
              <a:buNone/>
              <a:defRPr/>
            </a:pPr>
            <a:r>
              <a:rPr lang="en-GB" sz="3200" b="1" kern="0" dirty="0">
                <a:solidFill>
                  <a:schemeClr val="tx2"/>
                </a:solidFill>
                <a:ea typeface="+mn-ea"/>
              </a:rPr>
              <a:t>Headings in PowerPoint</a:t>
            </a:r>
          </a:p>
          <a:p>
            <a:pPr marL="815613" lvl="1" indent="-455613">
              <a:lnSpc>
                <a:spcPct val="105000"/>
              </a:lnSpc>
              <a:spcBef>
                <a:spcPts val="2600"/>
              </a:spcBef>
              <a:buClrTx/>
              <a:buFont typeface="Arial" pitchFamily="34" charset="0"/>
              <a:buNone/>
              <a:defRPr/>
            </a:pPr>
            <a:r>
              <a:rPr lang="en-GB" sz="2400" b="1" kern="0" dirty="0">
                <a:solidFill>
                  <a:schemeClr val="tx2"/>
                </a:solidFill>
              </a:rPr>
              <a:t>This is an example of H</a:t>
            </a:r>
            <a:r>
              <a:rPr lang="en-GB" sz="2400" b="1" kern="0" dirty="0">
                <a:solidFill>
                  <a:schemeClr val="tx2"/>
                </a:solidFill>
                <a:ea typeface="+mn-ea"/>
              </a:rPr>
              <a:t>eading 2</a:t>
            </a:r>
          </a:p>
          <a:p>
            <a:pPr marL="360000" lvl="1" indent="0">
              <a:buClr>
                <a:srgbClr val="158473"/>
              </a:buClr>
              <a:buFont typeface="Arial" pitchFamily="34" charset="0"/>
              <a:buNone/>
              <a:defRPr/>
            </a:pPr>
            <a:r>
              <a:rPr lang="en-GB" kern="0" dirty="0">
                <a:solidFill>
                  <a:srgbClr val="000000"/>
                </a:solidFill>
              </a:rPr>
              <a:t>This text is another ‘normal’ paragraph, and can follow </a:t>
            </a:r>
            <a:br>
              <a:rPr lang="en-GB" kern="0" dirty="0">
                <a:solidFill>
                  <a:srgbClr val="000000"/>
                </a:solidFill>
              </a:rPr>
            </a:br>
            <a:r>
              <a:rPr lang="en-GB" kern="0" dirty="0">
                <a:solidFill>
                  <a:srgbClr val="000000"/>
                </a:solidFill>
              </a:rPr>
              <a:t>any of the heading levels.</a:t>
            </a:r>
          </a:p>
          <a:p>
            <a:pPr marL="455613" indent="-455613">
              <a:lnSpc>
                <a:spcPct val="105000"/>
              </a:lnSpc>
              <a:spcBef>
                <a:spcPts val="2000"/>
              </a:spcBef>
              <a:buClrTx/>
              <a:buFontTx/>
              <a:buNone/>
              <a:defRPr/>
            </a:pPr>
            <a:r>
              <a:rPr lang="en-GB" b="1" kern="0" dirty="0">
                <a:solidFill>
                  <a:schemeClr val="tx2"/>
                </a:solidFill>
              </a:rPr>
              <a:t>This is heading 3, deliberately misaligned (i.e. without a ‘Tab’ character before it). Notice that the second line is indented correctly, but the first line is wrong</a:t>
            </a:r>
            <a:endParaRPr lang="en-GB" kern="0" dirty="0">
              <a:solidFill>
                <a:schemeClr val="tx2"/>
              </a:solidFill>
            </a:endParaRPr>
          </a:p>
          <a:p>
            <a:pPr marL="455613" indent="-455613">
              <a:lnSpc>
                <a:spcPct val="105000"/>
              </a:lnSpc>
              <a:spcBef>
                <a:spcPts val="2000"/>
              </a:spcBef>
              <a:buClrTx/>
              <a:buFontTx/>
              <a:buNone/>
              <a:defRPr/>
            </a:pPr>
            <a:r>
              <a:rPr lang="en-GB" b="1" kern="0" dirty="0">
                <a:solidFill>
                  <a:schemeClr val="tx2"/>
                </a:solidFill>
              </a:rPr>
              <a:t>	This is heading 3 as it should look</a:t>
            </a:r>
          </a:p>
          <a:p>
            <a:endParaRPr lang="en-GB" kern="0" dirty="0"/>
          </a:p>
          <a:p>
            <a:pPr marL="0" indent="0">
              <a:buFontTx/>
              <a:buNone/>
            </a:pPr>
            <a:endParaRPr lang="en-GB" kern="0" dirty="0"/>
          </a:p>
        </p:txBody>
      </p:sp>
      <p:sp>
        <p:nvSpPr>
          <p:cNvPr id="19" name="Content Placeholder 1">
            <a:extLst>
              <a:ext uri="{FF2B5EF4-FFF2-40B4-BE49-F238E27FC236}">
                <a16:creationId xmlns:a16="http://schemas.microsoft.com/office/drawing/2014/main" id="{EFD3800C-C0A3-41D4-9F9A-9341C7FDBF47}"/>
              </a:ext>
            </a:extLst>
          </p:cNvPr>
          <p:cNvSpPr txBox="1">
            <a:spLocks/>
          </p:cNvSpPr>
          <p:nvPr/>
        </p:nvSpPr>
        <p:spPr bwMode="auto">
          <a:xfrm>
            <a:off x="7467227" y="4192587"/>
            <a:ext cx="6661150" cy="163814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60000" indent="-360000" algn="l" defTabSz="2952750" rtl="0" eaLnBrk="1" fontAlgn="base" hangingPunct="1">
              <a:lnSpc>
                <a:spcPct val="125000"/>
              </a:lnSpc>
              <a:spcBef>
                <a:spcPts val="1400"/>
              </a:spcBef>
              <a:spcAft>
                <a:spcPct val="0"/>
              </a:spcAft>
              <a:buClr>
                <a:schemeClr val="tx2"/>
              </a:buClr>
              <a:buChar char="•"/>
              <a:defRPr sz="1900">
                <a:solidFill>
                  <a:schemeClr val="tx1"/>
                </a:solidFill>
                <a:latin typeface="+mn-lt"/>
                <a:ea typeface="+mn-ea"/>
                <a:cs typeface="+mn-cs"/>
              </a:defRPr>
            </a:lvl1pPr>
            <a:lvl2pPr marL="720000" indent="-360000" algn="l" defTabSz="2952750" rtl="0" eaLnBrk="1" fontAlgn="base" hangingPunct="1">
              <a:lnSpc>
                <a:spcPct val="125000"/>
              </a:lnSpc>
              <a:spcBef>
                <a:spcPts val="1000"/>
              </a:spcBef>
              <a:spcAft>
                <a:spcPct val="0"/>
              </a:spcAft>
              <a:buClr>
                <a:schemeClr val="tx2"/>
              </a:buClr>
              <a:buFont typeface="Arial" pitchFamily="34" charset="0"/>
              <a:buChar char="•"/>
              <a:defRPr sz="1900">
                <a:solidFill>
                  <a:schemeClr val="tx1"/>
                </a:solidFill>
                <a:latin typeface="+mn-lt"/>
              </a:defRPr>
            </a:lvl2pPr>
            <a:lvl3pPr marL="1080000" indent="-360000" algn="l" defTabSz="2952750" rtl="0" eaLnBrk="1" fontAlgn="base" hangingPunct="1">
              <a:lnSpc>
                <a:spcPct val="125000"/>
              </a:lnSpc>
              <a:spcBef>
                <a:spcPts val="600"/>
              </a:spcBef>
              <a:spcAft>
                <a:spcPct val="0"/>
              </a:spcAft>
              <a:buClr>
                <a:schemeClr val="tx2"/>
              </a:buClr>
              <a:buFont typeface="Rdg Vesta" pitchFamily="2" charset="0"/>
              <a:buChar char="−"/>
              <a:defRPr sz="1600">
                <a:solidFill>
                  <a:schemeClr val="tx1"/>
                </a:solidFill>
                <a:latin typeface="+mn-lt"/>
              </a:defRPr>
            </a:lvl3pPr>
            <a:lvl4pPr marL="1350000" indent="-270000" algn="l" defTabSz="2952750" rtl="0" eaLnBrk="1" fontAlgn="base" hangingPunct="1">
              <a:lnSpc>
                <a:spcPct val="125000"/>
              </a:lnSpc>
              <a:spcBef>
                <a:spcPts val="500"/>
              </a:spcBef>
              <a:spcAft>
                <a:spcPct val="0"/>
              </a:spcAft>
              <a:buClr>
                <a:schemeClr val="tx2"/>
              </a:buClr>
              <a:buFont typeface="Arial" pitchFamily="34" charset="0"/>
              <a:buChar char="•"/>
              <a:defRPr sz="1600">
                <a:solidFill>
                  <a:schemeClr val="tx1"/>
                </a:solidFill>
                <a:latin typeface="+mn-lt"/>
              </a:defRPr>
            </a:lvl4pPr>
            <a:lvl5pPr marL="1530000" indent="-180000" algn="l" defTabSz="2952750" rtl="0" eaLnBrk="1" fontAlgn="base" hangingPunct="1">
              <a:lnSpc>
                <a:spcPct val="125000"/>
              </a:lnSpc>
              <a:spcBef>
                <a:spcPts val="500"/>
              </a:spcBef>
              <a:spcAft>
                <a:spcPct val="0"/>
              </a:spcAft>
              <a:buClr>
                <a:schemeClr val="tx2"/>
              </a:buClr>
              <a:buFont typeface="Rdg Vesta" pitchFamily="2" charset="0"/>
              <a:buChar char="−"/>
              <a:defRPr sz="1200">
                <a:solidFill>
                  <a:schemeClr val="tx1"/>
                </a:solidFill>
                <a:latin typeface="+mn-lt"/>
              </a:defRPr>
            </a:lvl5pPr>
            <a:lvl6pPr marL="3019425" indent="-738188" algn="l" defTabSz="2952750" rtl="0" eaLnBrk="1" fontAlgn="base" hangingPunct="1">
              <a:lnSpc>
                <a:spcPct val="125000"/>
              </a:lnSpc>
              <a:spcBef>
                <a:spcPct val="60000"/>
              </a:spcBef>
              <a:spcAft>
                <a:spcPct val="0"/>
              </a:spcAft>
              <a:buChar char="»"/>
              <a:defRPr>
                <a:solidFill>
                  <a:schemeClr val="tx1"/>
                </a:solidFill>
                <a:latin typeface="+mn-lt"/>
              </a:defRPr>
            </a:lvl6pPr>
            <a:lvl7pPr marL="3476625" indent="-738188" algn="l" defTabSz="2952750" rtl="0" eaLnBrk="1" fontAlgn="base" hangingPunct="1">
              <a:lnSpc>
                <a:spcPct val="125000"/>
              </a:lnSpc>
              <a:spcBef>
                <a:spcPct val="60000"/>
              </a:spcBef>
              <a:spcAft>
                <a:spcPct val="0"/>
              </a:spcAft>
              <a:buChar char="»"/>
              <a:defRPr>
                <a:solidFill>
                  <a:schemeClr val="tx1"/>
                </a:solidFill>
                <a:latin typeface="+mn-lt"/>
              </a:defRPr>
            </a:lvl7pPr>
            <a:lvl8pPr marL="3933825" indent="-738188" algn="l" defTabSz="2952750" rtl="0" eaLnBrk="1" fontAlgn="base" hangingPunct="1">
              <a:lnSpc>
                <a:spcPct val="125000"/>
              </a:lnSpc>
              <a:spcBef>
                <a:spcPct val="60000"/>
              </a:spcBef>
              <a:spcAft>
                <a:spcPct val="0"/>
              </a:spcAft>
              <a:buChar char="»"/>
              <a:defRPr>
                <a:solidFill>
                  <a:schemeClr val="tx1"/>
                </a:solidFill>
                <a:latin typeface="+mn-lt"/>
              </a:defRPr>
            </a:lvl8pPr>
            <a:lvl9pPr marL="4391025" indent="-738188" algn="l" defTabSz="2952750" rtl="0" eaLnBrk="1" fontAlgn="base" hangingPunct="1">
              <a:lnSpc>
                <a:spcPct val="125000"/>
              </a:lnSpc>
              <a:spcBef>
                <a:spcPct val="60000"/>
              </a:spcBef>
              <a:spcAft>
                <a:spcPct val="0"/>
              </a:spcAft>
              <a:buChar char="»"/>
              <a:defRPr>
                <a:solidFill>
                  <a:schemeClr val="tx1"/>
                </a:solidFill>
                <a:latin typeface="+mn-lt"/>
              </a:defRPr>
            </a:lvl9pPr>
          </a:lstStyle>
          <a:p>
            <a:pPr marL="358775" indent="-358775">
              <a:buFontTx/>
              <a:buNone/>
              <a:defRPr/>
            </a:pPr>
            <a:r>
              <a:rPr lang="en-GB" kern="0" dirty="0">
                <a:solidFill>
                  <a:schemeClr val="tx2"/>
                </a:solidFill>
                <a:latin typeface="Arial" panose="020B0604020202020204" pitchFamily="34" charset="0"/>
                <a:cs typeface="Arial" panose="020B0604020202020204" pitchFamily="34" charset="0"/>
              </a:rPr>
              <a:t>	</a:t>
            </a:r>
            <a:r>
              <a:rPr lang="en-GB" sz="3200" b="1" kern="0" dirty="0">
                <a:solidFill>
                  <a:schemeClr val="tx2"/>
                </a:solidFill>
                <a:latin typeface="Arial" panose="020B0604020202020204" pitchFamily="34" charset="0"/>
                <a:cs typeface="Arial" panose="020B0604020202020204" pitchFamily="34" charset="0"/>
              </a:rPr>
              <a:t>Bullets in PowerPoint</a:t>
            </a:r>
          </a:p>
          <a:p>
            <a:pPr marL="358775" indent="-358775">
              <a:buFontTx/>
              <a:buNone/>
              <a:defRPr/>
            </a:pPr>
            <a:r>
              <a:rPr lang="en-GB" kern="0" dirty="0">
                <a:latin typeface="Arial" panose="020B0604020202020204" pitchFamily="34" charset="0"/>
                <a:cs typeface="Arial" panose="020B0604020202020204" pitchFamily="34" charset="0"/>
              </a:rPr>
              <a:t>	This paragraph is a bullet point with the bullet deleted, </a:t>
            </a:r>
            <a:br>
              <a:rPr lang="en-GB" kern="0" dirty="0">
                <a:latin typeface="Arial" panose="020B0604020202020204" pitchFamily="34" charset="0"/>
                <a:cs typeface="Arial" panose="020B0604020202020204" pitchFamily="34" charset="0"/>
              </a:rPr>
            </a:br>
            <a:r>
              <a:rPr lang="en-GB" kern="0" dirty="0">
                <a:latin typeface="Arial" panose="020B0604020202020204" pitchFamily="34" charset="0"/>
                <a:cs typeface="Arial" panose="020B0604020202020204" pitchFamily="34" charset="0"/>
              </a:rPr>
              <a:t>but it is recommended that research posters use bullets whenever appropriate to help simplify complex arguments or theories.</a:t>
            </a:r>
          </a:p>
          <a:p>
            <a:pPr marL="358775" indent="-358775">
              <a:defRPr/>
            </a:pPr>
            <a:r>
              <a:rPr lang="en-GB" kern="0" dirty="0">
                <a:latin typeface="Arial" panose="020B0604020202020204" pitchFamily="34" charset="0"/>
                <a:cs typeface="Arial" panose="020B0604020202020204" pitchFamily="34" charset="0"/>
              </a:rPr>
              <a:t>This text is identical to the above, but  we have clicked the ‘Bullets’ button in the tool bar to make it a bullet. However, a bullet that sits outside the normal left margin of the text is a bit strange. It is usually better to indent all bullets to at least level two of the hierarchy.</a:t>
            </a:r>
          </a:p>
          <a:p>
            <a:pPr marL="719138" lvl="1" indent="-358775">
              <a:defRPr/>
            </a:pPr>
            <a:r>
              <a:rPr lang="en-GB" kern="0" dirty="0">
                <a:latin typeface="Arial" panose="020B0604020202020204" pitchFamily="34" charset="0"/>
                <a:cs typeface="Arial" panose="020B0604020202020204" pitchFamily="34" charset="0"/>
              </a:rPr>
              <a:t>This one is the same as the above, but we have clicked the ‘Increase indent’ button to increase the level of the bullet.</a:t>
            </a:r>
          </a:p>
          <a:p>
            <a:pPr marL="718775" lvl="1" indent="-358775">
              <a:defRPr/>
            </a:pPr>
            <a:r>
              <a:rPr lang="en-GB" kern="0" dirty="0">
                <a:latin typeface="Arial" panose="020B0604020202020204" pitchFamily="34" charset="0"/>
                <a:cs typeface="Arial" panose="020B0604020202020204" pitchFamily="34" charset="0"/>
              </a:rPr>
              <a:t>You can also increase the indent using the ‘Tab’ key</a:t>
            </a:r>
          </a:p>
          <a:p>
            <a:pPr marL="1177200" lvl="2" indent="-457200">
              <a:buFont typeface="+mj-lt"/>
              <a:buAutoNum type="arabicPeriod"/>
              <a:defRPr/>
            </a:pPr>
            <a:r>
              <a:rPr lang="en-GB" kern="0" dirty="0">
                <a:latin typeface="Arial" panose="020B0604020202020204" pitchFamily="34" charset="0"/>
                <a:cs typeface="Arial" panose="020B0604020202020204" pitchFamily="34" charset="0"/>
              </a:rPr>
              <a:t>On this one, we have clicked the ‘Numbering’ button in the formatting toolbar.</a:t>
            </a:r>
          </a:p>
          <a:p>
            <a:pPr marL="1177200" lvl="2" indent="-457200">
              <a:buFont typeface="+mj-lt"/>
              <a:buAutoNum type="arabicPeriod"/>
              <a:defRPr/>
            </a:pPr>
            <a:r>
              <a:rPr lang="en-GB" kern="0" dirty="0">
                <a:latin typeface="Arial" panose="020B0604020202020204" pitchFamily="34" charset="0"/>
                <a:cs typeface="Arial" panose="020B0604020202020204" pitchFamily="34" charset="0"/>
              </a:rPr>
              <a:t>This generates a numbered list instead of bullets. </a:t>
            </a:r>
          </a:p>
          <a:p>
            <a:pPr marL="1447200" lvl="3" indent="-457200">
              <a:buFont typeface="+mj-lt"/>
              <a:buAutoNum type="arabicPeriod"/>
              <a:defRPr/>
            </a:pPr>
            <a:r>
              <a:rPr lang="en-GB" kern="0" dirty="0">
                <a:latin typeface="Arial" panose="020B0604020202020204" pitchFamily="34" charset="0"/>
                <a:cs typeface="Arial" panose="020B0604020202020204" pitchFamily="34" charset="0"/>
              </a:rPr>
              <a:t>You can also nest numbers by pressing the ‘Tab’ key</a:t>
            </a:r>
          </a:p>
          <a:p>
            <a:pPr marL="1447200" lvl="3" indent="-457200">
              <a:buFont typeface="+mj-lt"/>
              <a:buAutoNum type="arabicPeriod"/>
              <a:defRPr/>
            </a:pPr>
            <a:r>
              <a:rPr lang="en-GB" kern="0" dirty="0">
                <a:latin typeface="Arial" panose="020B0604020202020204" pitchFamily="34" charset="0"/>
                <a:cs typeface="Arial" panose="020B0604020202020204" pitchFamily="34" charset="0"/>
              </a:rPr>
              <a:t>Another example.</a:t>
            </a:r>
          </a:p>
          <a:p>
            <a:pPr marL="718775" lvl="1" indent="-358775">
              <a:defRPr/>
            </a:pPr>
            <a:r>
              <a:rPr lang="en-GB" kern="0" dirty="0">
                <a:latin typeface="Arial" panose="020B0604020202020204" pitchFamily="34" charset="0"/>
                <a:cs typeface="Arial" panose="020B0604020202020204" pitchFamily="34" charset="0"/>
              </a:rPr>
              <a:t>Use the ‘Decrease Indent’ button to return back </a:t>
            </a:r>
            <a:br>
              <a:rPr lang="en-GB" kern="0" dirty="0">
                <a:latin typeface="Arial" panose="020B0604020202020204" pitchFamily="34" charset="0"/>
                <a:cs typeface="Arial" panose="020B0604020202020204" pitchFamily="34" charset="0"/>
              </a:rPr>
            </a:br>
            <a:r>
              <a:rPr lang="en-GB" kern="0" dirty="0">
                <a:latin typeface="Arial" panose="020B0604020202020204" pitchFamily="34" charset="0"/>
                <a:cs typeface="Arial" panose="020B0604020202020204" pitchFamily="34" charset="0"/>
              </a:rPr>
              <a:t>up the hierarchy.</a:t>
            </a:r>
          </a:p>
          <a:p>
            <a:pPr marL="358775" indent="-358775">
              <a:buNone/>
              <a:defRPr/>
            </a:pPr>
            <a:r>
              <a:rPr lang="en-GB" kern="0" dirty="0">
                <a:latin typeface="Arial" panose="020B0604020202020204" pitchFamily="34" charset="0"/>
                <a:cs typeface="Arial" panose="020B0604020202020204" pitchFamily="34" charset="0"/>
              </a:rPr>
              <a:t>	This paragraph of text is actually a bullet point. </a:t>
            </a:r>
            <a:br>
              <a:rPr lang="en-GB" kern="0" dirty="0">
                <a:latin typeface="Arial" panose="020B0604020202020204" pitchFamily="34" charset="0"/>
                <a:cs typeface="Arial" panose="020B0604020202020204" pitchFamily="34" charset="0"/>
              </a:rPr>
            </a:br>
            <a:r>
              <a:rPr lang="en-GB" kern="0" dirty="0">
                <a:latin typeface="Arial" panose="020B0604020202020204" pitchFamily="34" charset="0"/>
                <a:cs typeface="Arial" panose="020B0604020202020204" pitchFamily="34" charset="0"/>
              </a:rPr>
              <a:t>By putting the cursor immediately before the first word </a:t>
            </a:r>
            <a:br>
              <a:rPr lang="en-GB" kern="0" dirty="0">
                <a:latin typeface="Arial" panose="020B0604020202020204" pitchFamily="34" charset="0"/>
                <a:cs typeface="Arial" panose="020B0604020202020204" pitchFamily="34" charset="0"/>
              </a:rPr>
            </a:br>
            <a:r>
              <a:rPr lang="en-GB" kern="0" dirty="0">
                <a:latin typeface="Arial" panose="020B0604020202020204" pitchFamily="34" charset="0"/>
                <a:cs typeface="Arial" panose="020B0604020202020204" pitchFamily="34" charset="0"/>
              </a:rPr>
              <a:t>in a bullet point, you can press ‘Backspace’ and then the ‘Tab’ key to remove the bullet and align the paragraph correctly. This is the only way to get a normal paragraph without a bullet.</a:t>
            </a:r>
          </a:p>
          <a:p>
            <a:pPr marL="707663" lvl="1" indent="-347663" eaLnBrk="0" hangingPunct="0">
              <a:lnSpc>
                <a:spcPct val="105000"/>
              </a:lnSpc>
              <a:spcBef>
                <a:spcPct val="90000"/>
              </a:spcBef>
              <a:spcAft>
                <a:spcPct val="10000"/>
              </a:spcAft>
              <a:buClr>
                <a:srgbClr val="7A5690"/>
              </a:buClr>
              <a:buFont typeface="Arial" pitchFamily="34" charset="0"/>
              <a:buNone/>
            </a:pPr>
            <a:r>
              <a:rPr lang="en-GB" sz="3200" b="1" kern="1200" dirty="0">
                <a:solidFill>
                  <a:schemeClr val="tx2"/>
                </a:solidFill>
                <a:latin typeface="Arial" panose="020B0604020202020204" pitchFamily="34" charset="0"/>
                <a:cs typeface="Arial" panose="020B0604020202020204" pitchFamily="34" charset="0"/>
              </a:rPr>
              <a:t>Fonts </a:t>
            </a:r>
          </a:p>
          <a:p>
            <a:pPr marL="347663" indent="-347663">
              <a:spcBef>
                <a:spcPct val="60000"/>
              </a:spcBef>
              <a:buClr>
                <a:srgbClr val="7A5690"/>
              </a:buClr>
              <a:buFontTx/>
              <a:buNone/>
            </a:pPr>
            <a:r>
              <a:rPr lang="en-GB" kern="1200" dirty="0">
                <a:solidFill>
                  <a:srgbClr val="000000"/>
                </a:solidFill>
                <a:latin typeface="Arial" panose="020B0604020202020204" pitchFamily="34" charset="0"/>
                <a:cs typeface="Arial" panose="020B0604020202020204" pitchFamily="34" charset="0"/>
              </a:rPr>
              <a:t>	The template is set up to work with the system font Arial,  please do not change this to any other font.</a:t>
            </a:r>
          </a:p>
          <a:p>
            <a:pPr marL="347663" indent="-347663">
              <a:spcBef>
                <a:spcPct val="60000"/>
              </a:spcBef>
              <a:buClr>
                <a:srgbClr val="7A5690"/>
              </a:buClr>
              <a:buFontTx/>
              <a:buNone/>
            </a:pPr>
            <a:r>
              <a:rPr lang="en-GB" kern="1200" dirty="0">
                <a:solidFill>
                  <a:srgbClr val="000000"/>
                </a:solidFill>
                <a:latin typeface="Arial" panose="020B0604020202020204" pitchFamily="34" charset="0"/>
                <a:cs typeface="Arial" panose="020B0604020202020204" pitchFamily="34" charset="0"/>
              </a:rPr>
              <a:t>	You can insert equations via equation editor. </a:t>
            </a:r>
            <a:r>
              <a:rPr lang="en-GB" b="1" kern="1200" dirty="0">
                <a:solidFill>
                  <a:schemeClr val="tx2"/>
                </a:solidFill>
                <a:latin typeface="Arial" panose="020B0604020202020204" pitchFamily="34" charset="0"/>
                <a:cs typeface="Arial" panose="020B0604020202020204" pitchFamily="34" charset="0"/>
              </a:rPr>
              <a:t>Insert &gt; Equation. </a:t>
            </a:r>
            <a:r>
              <a:rPr lang="en-GB" kern="1200" dirty="0">
                <a:solidFill>
                  <a:srgbClr val="000000"/>
                </a:solidFill>
                <a:latin typeface="Arial" panose="020B0604020202020204" pitchFamily="34" charset="0"/>
                <a:cs typeface="Arial" panose="020B0604020202020204" pitchFamily="34" charset="0"/>
              </a:rPr>
              <a:t>Once an equation has been inserted/edited, </a:t>
            </a:r>
            <a:br>
              <a:rPr lang="en-GB" kern="1200" dirty="0">
                <a:solidFill>
                  <a:srgbClr val="000000"/>
                </a:solidFill>
                <a:latin typeface="Arial" panose="020B0604020202020204" pitchFamily="34" charset="0"/>
                <a:cs typeface="Arial" panose="020B0604020202020204" pitchFamily="34" charset="0"/>
              </a:rPr>
            </a:br>
            <a:r>
              <a:rPr lang="en-GB" kern="1200" dirty="0">
                <a:solidFill>
                  <a:srgbClr val="000000"/>
                </a:solidFill>
                <a:latin typeface="Arial" panose="020B0604020202020204" pitchFamily="34" charset="0"/>
                <a:cs typeface="Arial" panose="020B0604020202020204" pitchFamily="34" charset="0"/>
              </a:rPr>
              <a:t>it has its own text box and be scaled in the same way </a:t>
            </a:r>
            <a:br>
              <a:rPr lang="en-GB" kern="1200" dirty="0">
                <a:solidFill>
                  <a:srgbClr val="000000"/>
                </a:solidFill>
                <a:latin typeface="Arial" panose="020B0604020202020204" pitchFamily="34" charset="0"/>
                <a:cs typeface="Arial" panose="020B0604020202020204" pitchFamily="34" charset="0"/>
              </a:rPr>
            </a:br>
            <a:r>
              <a:rPr lang="en-GB" kern="1200" dirty="0">
                <a:solidFill>
                  <a:srgbClr val="000000"/>
                </a:solidFill>
                <a:latin typeface="Arial" panose="020B0604020202020204" pitchFamily="34" charset="0"/>
                <a:cs typeface="Arial" panose="020B0604020202020204" pitchFamily="34" charset="0"/>
              </a:rPr>
              <a:t>as standard text.</a:t>
            </a:r>
          </a:p>
        </p:txBody>
      </p:sp>
      <p:sp>
        <p:nvSpPr>
          <p:cNvPr id="4" name="Text Box 4"/>
          <p:cNvSpPr txBox="1">
            <a:spLocks noChangeArrowheads="1"/>
          </p:cNvSpPr>
          <p:nvPr/>
        </p:nvSpPr>
        <p:spPr bwMode="auto">
          <a:xfrm>
            <a:off x="21926550" y="4213225"/>
            <a:ext cx="6661150" cy="1943100"/>
          </a:xfrm>
          <a:prstGeom prst="rect">
            <a:avLst/>
          </a:prstGeom>
          <a:noFill/>
          <a:ln w="9525">
            <a:noFill/>
            <a:miter lim="800000"/>
            <a:headEnd/>
            <a:tailEnd/>
          </a:ln>
          <a:effectLst/>
        </p:spPr>
        <p:txBody>
          <a:bodyPr lIns="91436" tIns="45717" rIns="91436" bIns="45717">
            <a:spAutoFit/>
          </a:bodyPr>
          <a:lstStyle/>
          <a:p>
            <a:pPr marL="455613" indent="-455613" defTabSz="2952750" eaLnBrk="0" hangingPunct="0">
              <a:lnSpc>
                <a:spcPct val="105000"/>
              </a:lnSpc>
              <a:spcBef>
                <a:spcPct val="90000"/>
              </a:spcBef>
              <a:spcAft>
                <a:spcPct val="10000"/>
              </a:spcAft>
              <a:buClr>
                <a:srgbClr val="8C2020"/>
              </a:buClr>
              <a:defRPr/>
            </a:pPr>
            <a:r>
              <a:rPr lang="en-GB" sz="3200" b="1" kern="0" dirty="0">
                <a:solidFill>
                  <a:srgbClr val="8C2020"/>
                </a:solidFill>
                <a:latin typeface="Arial" panose="020B0604020202020204" pitchFamily="34" charset="0"/>
                <a:cs typeface="Arial" panose="020B0604020202020204" pitchFamily="34" charset="0"/>
              </a:rPr>
              <a:t>	</a:t>
            </a:r>
            <a:r>
              <a:rPr lang="en-GB" sz="3200" b="1" kern="0" dirty="0">
                <a:solidFill>
                  <a:schemeClr val="tx2"/>
                </a:solidFill>
                <a:latin typeface="Arial" panose="020B0604020202020204" pitchFamily="34" charset="0"/>
                <a:cs typeface="Arial" panose="020B0604020202020204" pitchFamily="34" charset="0"/>
              </a:rPr>
              <a:t>Heading 1</a:t>
            </a:r>
          </a:p>
          <a:p>
            <a:pPr marL="455613" indent="-455613" defTabSz="2952750">
              <a:lnSpc>
                <a:spcPct val="105000"/>
              </a:lnSpc>
              <a:spcBef>
                <a:spcPts val="2600"/>
              </a:spcBef>
              <a:defRPr/>
            </a:pPr>
            <a:r>
              <a:rPr lang="en-GB" sz="2400" b="1" kern="0" dirty="0">
                <a:solidFill>
                  <a:schemeClr val="tx2"/>
                </a:solidFill>
                <a:latin typeface="Arial" panose="020B0604020202020204" pitchFamily="34" charset="0"/>
                <a:cs typeface="Arial" panose="020B0604020202020204" pitchFamily="34" charset="0"/>
              </a:rPr>
              <a:t>	Heading 2</a:t>
            </a:r>
          </a:p>
          <a:p>
            <a:pPr marL="455613" indent="-455613" defTabSz="2952750">
              <a:lnSpc>
                <a:spcPct val="105000"/>
              </a:lnSpc>
              <a:spcBef>
                <a:spcPts val="2000"/>
              </a:spcBef>
              <a:defRPr/>
            </a:pPr>
            <a:r>
              <a:rPr lang="en-GB" sz="1900" b="1" kern="0" dirty="0">
                <a:solidFill>
                  <a:schemeClr val="tx2"/>
                </a:solidFill>
                <a:latin typeface="Arial" panose="020B0604020202020204" pitchFamily="34" charset="0"/>
                <a:cs typeface="Arial" panose="020B0604020202020204" pitchFamily="34" charset="0"/>
              </a:rPr>
              <a:t>	Heading 3</a:t>
            </a:r>
            <a:endParaRPr lang="en-GB" sz="1900" dirty="0">
              <a:solidFill>
                <a:schemeClr val="tx2"/>
              </a:solidFill>
              <a:latin typeface="Arial" panose="020B0604020202020204" pitchFamily="34" charset="0"/>
              <a:cs typeface="Arial" panose="020B0604020202020204" pitchFamily="34" charset="0"/>
            </a:endParaRPr>
          </a:p>
        </p:txBody>
      </p:sp>
      <p:sp>
        <p:nvSpPr>
          <p:cNvPr id="1030" name="Rectangle 6"/>
          <p:cNvSpPr>
            <a:spLocks noChangeArrowheads="1"/>
          </p:cNvSpPr>
          <p:nvPr/>
        </p:nvSpPr>
        <p:spPr bwMode="auto">
          <a:xfrm>
            <a:off x="15066963" y="4192588"/>
            <a:ext cx="6659562" cy="16363950"/>
          </a:xfrm>
          <a:prstGeom prst="rect">
            <a:avLst/>
          </a:prstGeom>
          <a:noFill/>
          <a:ln w="9525">
            <a:noFill/>
            <a:miter lim="800000"/>
            <a:headEnd/>
            <a:tailEnd/>
          </a:ln>
        </p:spPr>
        <p:txBody>
          <a:bodyPr lIns="0" tIns="0" rIns="0" bIns="0"/>
          <a:lstStyle/>
          <a:p>
            <a:pPr marL="363538" indent="-363538" defTabSz="2952750" eaLnBrk="0" hangingPunct="0">
              <a:lnSpc>
                <a:spcPct val="105000"/>
              </a:lnSpc>
              <a:spcBef>
                <a:spcPct val="90000"/>
              </a:spcBef>
              <a:spcAft>
                <a:spcPct val="10000"/>
              </a:spcAft>
              <a:buClr>
                <a:schemeClr val="tx2"/>
              </a:buClr>
            </a:pPr>
            <a:r>
              <a:rPr lang="en-GB" sz="3200" b="1" dirty="0">
                <a:solidFill>
                  <a:schemeClr val="tx2"/>
                </a:solidFill>
                <a:latin typeface="Arial" panose="020B0604020202020204" pitchFamily="34" charset="0"/>
                <a:cs typeface="Arial" panose="020B0604020202020204" pitchFamily="34" charset="0"/>
              </a:rPr>
              <a:t>	Using the slide master</a:t>
            </a:r>
          </a:p>
          <a:p>
            <a:pPr marL="363538" indent="-363538" defTabSz="2952750">
              <a:lnSpc>
                <a:spcPct val="125000"/>
              </a:lnSpc>
              <a:spcBef>
                <a:spcPct val="60000"/>
              </a:spcBef>
              <a:buClr>
                <a:schemeClr val="tx2"/>
              </a:buClr>
            </a:pPr>
            <a:r>
              <a:rPr lang="en-GB" sz="1900" dirty="0">
                <a:latin typeface="Arial" panose="020B0604020202020204" pitchFamily="34" charset="0"/>
                <a:cs typeface="Arial" panose="020B0604020202020204" pitchFamily="34" charset="0"/>
              </a:rPr>
              <a:t>	</a:t>
            </a:r>
            <a:r>
              <a:rPr lang="en-GB" sz="1900" b="1" dirty="0">
                <a:latin typeface="Arial" panose="020B0604020202020204" pitchFamily="34" charset="0"/>
                <a:cs typeface="Arial" panose="020B0604020202020204" pitchFamily="34" charset="0"/>
              </a:rPr>
              <a:t>Only the unit name and authors should be edited </a:t>
            </a:r>
            <a:br>
              <a:rPr lang="en-GB" sz="1900" b="1" dirty="0">
                <a:latin typeface="Arial" panose="020B0604020202020204" pitchFamily="34" charset="0"/>
                <a:cs typeface="Arial" panose="020B0604020202020204" pitchFamily="34" charset="0"/>
              </a:rPr>
            </a:br>
            <a:r>
              <a:rPr lang="en-GB" sz="1900" b="1" dirty="0">
                <a:latin typeface="Arial" panose="020B0604020202020204" pitchFamily="34" charset="0"/>
                <a:cs typeface="Arial" panose="020B0604020202020204" pitchFamily="34" charset="0"/>
              </a:rPr>
              <a:t>in the slide master.</a:t>
            </a:r>
          </a:p>
          <a:p>
            <a:pPr marL="363538" indent="-363538" defTabSz="2952750">
              <a:lnSpc>
                <a:spcPct val="125000"/>
              </a:lnSpc>
              <a:spcBef>
                <a:spcPct val="60000"/>
              </a:spcBef>
              <a:buClr>
                <a:schemeClr val="tx2"/>
              </a:buClr>
            </a:pPr>
            <a:r>
              <a:rPr lang="en-GB" sz="1900" dirty="0">
                <a:latin typeface="Arial" panose="020B0604020202020204" pitchFamily="34" charset="0"/>
                <a:cs typeface="Arial" panose="020B0604020202020204" pitchFamily="34" charset="0"/>
              </a:rPr>
              <a:t>	Our templates use the concept of a ‘Slide Master’ in PowerPoint to ensure that the crucial elements in the page cannot be changed, moved or distorted unintentionally. Content contained in the slide master includes:</a:t>
            </a:r>
          </a:p>
          <a:p>
            <a:pPr marL="714375" indent="-349250" defTabSz="2952750">
              <a:spcBef>
                <a:spcPts val="600"/>
              </a:spcBef>
              <a:buClr>
                <a:schemeClr val="tx2"/>
              </a:buClr>
              <a:buFont typeface="Arial" pitchFamily="34" charset="0"/>
              <a:buChar char="•"/>
              <a:defRPr/>
            </a:pPr>
            <a:r>
              <a:rPr lang="en-GB" sz="1800" kern="0" dirty="0">
                <a:latin typeface="Arial" panose="020B0604020202020204" pitchFamily="34" charset="0"/>
                <a:cs typeface="Arial" panose="020B0604020202020204" pitchFamily="34" charset="0"/>
              </a:rPr>
              <a:t>the University device</a:t>
            </a:r>
          </a:p>
          <a:p>
            <a:pPr marL="714375" indent="-349250" defTabSz="2952750">
              <a:spcBef>
                <a:spcPts val="600"/>
              </a:spcBef>
              <a:buClr>
                <a:schemeClr val="tx2"/>
              </a:buClr>
              <a:buFont typeface="Arial" pitchFamily="34" charset="0"/>
              <a:buChar char="•"/>
              <a:defRPr/>
            </a:pPr>
            <a:r>
              <a:rPr lang="en-GB" sz="1800" kern="0" dirty="0">
                <a:latin typeface="Arial" panose="020B0604020202020204" pitchFamily="34" charset="0"/>
                <a:cs typeface="Arial" panose="020B0604020202020204" pitchFamily="34" charset="0"/>
              </a:rPr>
              <a:t>the unit name (must be your official unit name)</a:t>
            </a:r>
          </a:p>
          <a:p>
            <a:pPr marL="714375" indent="-349250" defTabSz="2952750">
              <a:spcBef>
                <a:spcPts val="600"/>
              </a:spcBef>
              <a:buClr>
                <a:schemeClr val="tx2"/>
              </a:buClr>
              <a:buFont typeface="Arial" pitchFamily="34" charset="0"/>
              <a:buChar char="•"/>
              <a:defRPr/>
            </a:pPr>
            <a:r>
              <a:rPr lang="en-GB" sz="1800" kern="0" dirty="0">
                <a:latin typeface="Arial" panose="020B0604020202020204" pitchFamily="34" charset="0"/>
                <a:cs typeface="Arial" panose="020B0604020202020204" pitchFamily="34" charset="0"/>
              </a:rPr>
              <a:t>the list of authors</a:t>
            </a:r>
          </a:p>
          <a:p>
            <a:pPr marL="714375" indent="-349250" defTabSz="2952750">
              <a:spcBef>
                <a:spcPts val="600"/>
              </a:spcBef>
              <a:buClr>
                <a:schemeClr val="tx2"/>
              </a:buClr>
              <a:buFont typeface="Arial" pitchFamily="34" charset="0"/>
              <a:buChar char="•"/>
              <a:defRPr/>
            </a:pPr>
            <a:r>
              <a:rPr lang="en-GB" sz="1800" kern="0" dirty="0">
                <a:latin typeface="Arial" panose="020B0604020202020204" pitchFamily="34" charset="0"/>
                <a:cs typeface="Arial" panose="020B0604020202020204" pitchFamily="34" charset="0"/>
              </a:rPr>
              <a:t>a ‘master text frame’ that defines the sizes and styles for each level of bullet in the document</a:t>
            </a:r>
          </a:p>
          <a:p>
            <a:pPr marL="365125" defTabSz="2952750">
              <a:lnSpc>
                <a:spcPct val="125000"/>
              </a:lnSpc>
              <a:spcBef>
                <a:spcPts val="1800"/>
              </a:spcBef>
              <a:buClr>
                <a:schemeClr val="tx2"/>
              </a:buClr>
              <a:defRPr/>
            </a:pPr>
            <a:r>
              <a:rPr lang="en-GB" sz="1800" kern="0" dirty="0">
                <a:latin typeface="Arial" panose="020B0604020202020204" pitchFamily="34" charset="0"/>
                <a:cs typeface="Arial" panose="020B0604020202020204" pitchFamily="34" charset="0"/>
              </a:rPr>
              <a:t>You must be on the </a:t>
            </a:r>
            <a:r>
              <a:rPr lang="en-GB" sz="1800" b="1" kern="0" dirty="0">
                <a:latin typeface="Arial" panose="020B0604020202020204" pitchFamily="34" charset="0"/>
                <a:cs typeface="Arial" panose="020B0604020202020204" pitchFamily="34" charset="0"/>
              </a:rPr>
              <a:t>top</a:t>
            </a:r>
            <a:r>
              <a:rPr lang="en-GB" sz="1800" kern="0" dirty="0">
                <a:latin typeface="Arial" panose="020B0604020202020204" pitchFamily="34" charset="0"/>
                <a:cs typeface="Arial" panose="020B0604020202020204" pitchFamily="34" charset="0"/>
              </a:rPr>
              <a:t> master slide in order to edit the </a:t>
            </a:r>
            <a:r>
              <a:rPr lang="en-GB" sz="1800" dirty="0">
                <a:latin typeface="Arial" panose="020B0604020202020204" pitchFamily="34" charset="0"/>
                <a:cs typeface="Arial" panose="020B0604020202020204" pitchFamily="34" charset="0"/>
              </a:rPr>
              <a:t>unit name and authors</a:t>
            </a:r>
            <a:r>
              <a:rPr lang="en-GB" sz="1800" kern="0" dirty="0">
                <a:latin typeface="Arial" panose="020B0604020202020204" pitchFamily="34" charset="0"/>
                <a:cs typeface="Arial" panose="020B0604020202020204" pitchFamily="34" charset="0"/>
              </a:rPr>
              <a:t> (this is the slide on the top of the left-hand column in Slide Master view).</a:t>
            </a:r>
          </a:p>
          <a:p>
            <a:pPr marL="352425" lvl="0" indent="-352425">
              <a:spcBef>
                <a:spcPts val="2600"/>
              </a:spcBef>
            </a:pPr>
            <a:r>
              <a:rPr lang="en-GB" sz="3200" b="1" dirty="0">
                <a:solidFill>
                  <a:schemeClr val="tx2"/>
                </a:solidFill>
                <a:latin typeface="Arial" panose="020B0604020202020204" pitchFamily="34" charset="0"/>
                <a:cs typeface="Arial" panose="020B0604020202020204" pitchFamily="34" charset="0"/>
              </a:rPr>
              <a:t>	Selecting a colour scheme</a:t>
            </a:r>
          </a:p>
          <a:p>
            <a:pPr marL="358775" lvl="0" indent="-358775" fontAlgn="auto">
              <a:lnSpc>
                <a:spcPct val="125000"/>
              </a:lnSpc>
              <a:spcBef>
                <a:spcPts val="1800"/>
              </a:spcBef>
              <a:spcAft>
                <a:spcPts val="0"/>
              </a:spcAft>
              <a:defRPr/>
            </a:pPr>
            <a:r>
              <a:rPr lang="en-GB" sz="2800" b="1" dirty="0">
                <a:solidFill>
                  <a:srgbClr val="024ABE"/>
                </a:solidFill>
                <a:latin typeface="Arial" panose="020B0604020202020204" pitchFamily="34" charset="0"/>
                <a:cs typeface="Arial" panose="020B0604020202020204" pitchFamily="34" charset="0"/>
              </a:rPr>
              <a:t>	</a:t>
            </a:r>
            <a:r>
              <a:rPr lang="en-GB" sz="2000" dirty="0">
                <a:solidFill>
                  <a:sysClr val="windowText" lastClr="000000"/>
                </a:solidFill>
                <a:latin typeface="Arial" panose="020B0604020202020204" pitchFamily="34" charset="0"/>
                <a:cs typeface="Arial" panose="020B0604020202020204" pitchFamily="34" charset="0"/>
              </a:rPr>
              <a:t>You can change the colour scheme of your poster at any time by going to ‘Design’ in the top menu and choosing from the six default colour schemes</a:t>
            </a:r>
            <a:r>
              <a:rPr lang="en-GB" sz="2000" dirty="0">
                <a:latin typeface="Arial" panose="020B0604020202020204" pitchFamily="34" charset="0"/>
                <a:cs typeface="Arial" panose="020B0604020202020204" pitchFamily="34" charset="0"/>
              </a:rPr>
              <a:t>. </a:t>
            </a:r>
          </a:p>
          <a:p>
            <a:pPr marL="358775" lvl="0" indent="-358775" fontAlgn="auto">
              <a:lnSpc>
                <a:spcPct val="125000"/>
              </a:lnSpc>
              <a:spcBef>
                <a:spcPts val="1800"/>
              </a:spcBef>
              <a:spcAft>
                <a:spcPts val="0"/>
              </a:spcAft>
              <a:defRPr/>
            </a:pPr>
            <a:r>
              <a:rPr lang="en-GB" sz="2000" b="1" kern="0" dirty="0">
                <a:latin typeface="Arial" panose="020B0604020202020204" pitchFamily="34" charset="0"/>
                <a:cs typeface="Arial" panose="020B0604020202020204" pitchFamily="34" charset="0"/>
              </a:rPr>
              <a:t>	Changing fonts and shape colours manually is very time consuming and is not recommended.</a:t>
            </a:r>
            <a:endParaRPr lang="en-GB" sz="1800" b="1" kern="0" dirty="0">
              <a:latin typeface="Arial" panose="020B0604020202020204" pitchFamily="34" charset="0"/>
              <a:cs typeface="Arial" panose="020B0604020202020204" pitchFamily="34" charset="0"/>
            </a:endParaRPr>
          </a:p>
        </p:txBody>
      </p:sp>
      <p:sp>
        <p:nvSpPr>
          <p:cNvPr id="1031" name="Text Box 7"/>
          <p:cNvSpPr txBox="1">
            <a:spLocks noChangeArrowheads="1"/>
          </p:cNvSpPr>
          <p:nvPr/>
        </p:nvSpPr>
        <p:spPr bwMode="auto">
          <a:xfrm>
            <a:off x="14851955" y="18759090"/>
            <a:ext cx="6659562" cy="609600"/>
          </a:xfrm>
          <a:prstGeom prst="rect">
            <a:avLst/>
          </a:prstGeom>
          <a:noFill/>
          <a:ln w="9525">
            <a:noFill/>
            <a:miter lim="800000"/>
            <a:headEnd/>
            <a:tailEnd/>
          </a:ln>
        </p:spPr>
        <p:txBody>
          <a:bodyPr lIns="575976" tIns="0" rIns="0" bIns="0" anchor="b">
            <a:spAutoFit/>
          </a:bodyPr>
          <a:lstStyle/>
          <a:p>
            <a:pPr defTabSz="1281113"/>
            <a:r>
              <a:rPr lang="en-GB" sz="1000" b="1" dirty="0">
                <a:latin typeface="Arial" panose="020B0604020202020204" pitchFamily="34" charset="0"/>
                <a:cs typeface="Arial" panose="020B0604020202020204" pitchFamily="34" charset="0"/>
              </a:rPr>
              <a:t>Figure 1</a:t>
            </a:r>
            <a:r>
              <a:rPr lang="en-GB" sz="1000" dirty="0">
                <a:latin typeface="Arial" panose="020B0604020202020204" pitchFamily="34" charset="0"/>
                <a:cs typeface="Arial" panose="020B0604020202020204" pitchFamily="34" charset="0"/>
              </a:rPr>
              <a:t>. This diagram has been positioned accurately within the column, as defined by the guides (choose </a:t>
            </a:r>
            <a:br>
              <a:rPr lang="en-GB" sz="1000" dirty="0">
                <a:latin typeface="Arial" panose="020B0604020202020204" pitchFamily="34" charset="0"/>
                <a:cs typeface="Arial" panose="020B0604020202020204" pitchFamily="34" charset="0"/>
              </a:rPr>
            </a:br>
            <a:r>
              <a:rPr lang="en-GB" sz="1000" dirty="0">
                <a:latin typeface="Arial" panose="020B0604020202020204" pitchFamily="34" charset="0"/>
                <a:cs typeface="Arial" panose="020B0604020202020204" pitchFamily="34" charset="0"/>
              </a:rPr>
              <a:t>View &gt; Grids and Guides). You can copy and paste this text box to help you produce captions that align neatly with the rest of your text. Notice that this box has a 1.6mm left margin, to compensate for the indentation of bullets in the main text boxes.</a:t>
            </a:r>
          </a:p>
        </p:txBody>
      </p:sp>
      <p:graphicFrame>
        <p:nvGraphicFramePr>
          <p:cNvPr id="1026" name="Object 8"/>
          <p:cNvGraphicFramePr>
            <a:graphicFrameLocks noChangeAspect="1"/>
          </p:cNvGraphicFramePr>
          <p:nvPr>
            <p:extLst>
              <p:ext uri="{D42A27DB-BD31-4B8C-83A1-F6EECF244321}">
                <p14:modId xmlns:p14="http://schemas.microsoft.com/office/powerpoint/2010/main" val="3843415586"/>
              </p:ext>
            </p:extLst>
          </p:nvPr>
        </p:nvGraphicFramePr>
        <p:xfrm>
          <a:off x="15469492" y="14239478"/>
          <a:ext cx="6042025" cy="4494212"/>
        </p:xfrm>
        <a:graphic>
          <a:graphicData uri="http://schemas.openxmlformats.org/presentationml/2006/ole">
            <mc:AlternateContent xmlns:mc="http://schemas.openxmlformats.org/markup-compatibility/2006">
              <mc:Choice xmlns:v="urn:schemas-microsoft-com:vml" Requires="v">
                <p:oleObj spid="_x0000_s1064" r:id="rId3" imgW="10126993" imgH="7532227" progId="">
                  <p:embed/>
                </p:oleObj>
              </mc:Choice>
              <mc:Fallback>
                <p:oleObj r:id="rId3" imgW="10126993" imgH="7532227" progId="">
                  <p:embed/>
                  <p:pic>
                    <p:nvPicPr>
                      <p:cNvPr id="0" name="Object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69492" y="14239478"/>
                        <a:ext cx="6042025" cy="44942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32" name="Text Box 13"/>
          <p:cNvSpPr txBox="1">
            <a:spLocks noChangeArrowheads="1"/>
          </p:cNvSpPr>
          <p:nvPr/>
        </p:nvSpPr>
        <p:spPr bwMode="auto">
          <a:xfrm>
            <a:off x="22447250" y="15736855"/>
            <a:ext cx="7094538" cy="2822636"/>
          </a:xfrm>
          <a:prstGeom prst="rect">
            <a:avLst/>
          </a:prstGeom>
          <a:solidFill>
            <a:schemeClr val="accent1">
              <a:lumMod val="20000"/>
              <a:lumOff val="80000"/>
            </a:schemeClr>
          </a:solidFill>
          <a:ln w="9525">
            <a:solidFill>
              <a:schemeClr val="tx2"/>
            </a:solidFill>
            <a:miter lim="800000"/>
            <a:headEnd/>
            <a:tailEnd/>
          </a:ln>
        </p:spPr>
        <p:txBody>
          <a:bodyPr lIns="287990" tIns="179993" rIns="0" bIns="179993">
            <a:spAutoFit/>
          </a:bodyPr>
          <a:lstStyle/>
          <a:p>
            <a:pPr marL="266700" indent="-266700" defTabSz="912813" eaLnBrk="0" hangingPunct="0">
              <a:spcBef>
                <a:spcPct val="70000"/>
              </a:spcBef>
            </a:pPr>
            <a:r>
              <a:rPr lang="en-GB" sz="1900" b="1" dirty="0">
                <a:solidFill>
                  <a:schemeClr val="tx2"/>
                </a:solidFill>
                <a:latin typeface="Arial" panose="020B0604020202020204" pitchFamily="34" charset="0"/>
                <a:cs typeface="Arial" panose="020B0604020202020204" pitchFamily="34" charset="0"/>
              </a:rPr>
              <a:t>References</a:t>
            </a:r>
          </a:p>
          <a:p>
            <a:pPr marL="266700" indent="-266700" defTabSz="912813" eaLnBrk="0" hangingPunct="0">
              <a:lnSpc>
                <a:spcPct val="125000"/>
              </a:lnSpc>
              <a:spcBef>
                <a:spcPct val="30000"/>
              </a:spcBef>
              <a:buClr>
                <a:schemeClr val="tx2"/>
              </a:buClr>
              <a:buFontTx/>
              <a:buAutoNum type="arabicPeriod"/>
            </a:pPr>
            <a:r>
              <a:rPr lang="en-GB" sz="1400" dirty="0">
                <a:latin typeface="Arial" panose="020B0604020202020204" pitchFamily="34" charset="0"/>
                <a:cs typeface="Arial" panose="020B0604020202020204" pitchFamily="34" charset="0"/>
              </a:rPr>
              <a:t>Author’s name, </a:t>
            </a:r>
            <a:r>
              <a:rPr lang="en-GB" sz="1400" i="1" dirty="0">
                <a:latin typeface="Arial" panose="020B0604020202020204" pitchFamily="34" charset="0"/>
                <a:cs typeface="Arial" panose="020B0604020202020204" pitchFamily="34" charset="0"/>
              </a:rPr>
              <a:t>Book title</a:t>
            </a:r>
            <a:r>
              <a:rPr lang="en-GB" sz="1400" dirty="0">
                <a:latin typeface="Arial" panose="020B0604020202020204" pitchFamily="34" charset="0"/>
                <a:cs typeface="Arial" panose="020B0604020202020204" pitchFamily="34" charset="0"/>
              </a:rPr>
              <a:t>, (Publisher: Year) pp. XX-YY</a:t>
            </a:r>
          </a:p>
          <a:p>
            <a:pPr marL="266700" indent="-266700" defTabSz="912813" eaLnBrk="0" hangingPunct="0">
              <a:lnSpc>
                <a:spcPct val="125000"/>
              </a:lnSpc>
              <a:spcBef>
                <a:spcPct val="30000"/>
              </a:spcBef>
              <a:buClr>
                <a:schemeClr val="tx2"/>
              </a:buClr>
              <a:buFontTx/>
              <a:buAutoNum type="arabicPeriod"/>
            </a:pPr>
            <a:r>
              <a:rPr lang="en-GB" sz="1400" dirty="0">
                <a:latin typeface="Arial" panose="020B0604020202020204" pitchFamily="34" charset="0"/>
                <a:cs typeface="Arial" panose="020B0604020202020204" pitchFamily="34" charset="0"/>
              </a:rPr>
              <a:t>Author’s name, ‘Article title’, </a:t>
            </a:r>
            <a:r>
              <a:rPr lang="en-GB" sz="1400" i="1" dirty="0">
                <a:latin typeface="Arial" panose="020B0604020202020204" pitchFamily="34" charset="0"/>
                <a:cs typeface="Arial" panose="020B0604020202020204" pitchFamily="34" charset="0"/>
              </a:rPr>
              <a:t>Journal title, </a:t>
            </a:r>
            <a:r>
              <a:rPr lang="en-GB" sz="1400" dirty="0">
                <a:latin typeface="Arial" panose="020B0604020202020204" pitchFamily="34" charset="0"/>
                <a:cs typeface="Arial" panose="020B0604020202020204" pitchFamily="34" charset="0"/>
              </a:rPr>
              <a:t>publication info, pp. AA-BB</a:t>
            </a:r>
          </a:p>
          <a:p>
            <a:pPr marL="266700" indent="-266700" defTabSz="912813" eaLnBrk="0" hangingPunct="0">
              <a:lnSpc>
                <a:spcPct val="125000"/>
              </a:lnSpc>
              <a:spcBef>
                <a:spcPct val="30000"/>
              </a:spcBef>
              <a:buClr>
                <a:schemeClr val="tx2"/>
              </a:buClr>
              <a:buFontTx/>
              <a:buAutoNum type="arabicPeriod"/>
            </a:pPr>
            <a:r>
              <a:rPr lang="en-GB" sz="1400" dirty="0">
                <a:latin typeface="Arial" panose="020B0604020202020204" pitchFamily="34" charset="0"/>
                <a:cs typeface="Arial" panose="020B0604020202020204" pitchFamily="34" charset="0"/>
              </a:rPr>
              <a:t>Researcher’s name, Institution</a:t>
            </a:r>
          </a:p>
          <a:p>
            <a:pPr marL="266700" indent="-266700" defTabSz="912813" eaLnBrk="0" hangingPunct="0">
              <a:spcBef>
                <a:spcPct val="70000"/>
              </a:spcBef>
            </a:pPr>
            <a:r>
              <a:rPr lang="en-GB" sz="1900" b="1" dirty="0">
                <a:solidFill>
                  <a:schemeClr val="tx2"/>
                </a:solidFill>
                <a:latin typeface="Arial" panose="020B0604020202020204" pitchFamily="34" charset="0"/>
                <a:cs typeface="Arial" panose="020B0604020202020204" pitchFamily="34" charset="0"/>
              </a:rPr>
              <a:t>Acknowledgements</a:t>
            </a:r>
          </a:p>
          <a:p>
            <a:pPr marL="266700" indent="-266700" defTabSz="912813" eaLnBrk="0" hangingPunct="0">
              <a:lnSpc>
                <a:spcPct val="125000"/>
              </a:lnSpc>
              <a:spcBef>
                <a:spcPct val="30000"/>
              </a:spcBef>
              <a:buClr>
                <a:schemeClr val="tx2"/>
              </a:buClr>
              <a:buFontTx/>
              <a:buChar char="•"/>
            </a:pPr>
            <a:r>
              <a:rPr lang="en-GB" sz="1400" dirty="0">
                <a:latin typeface="Arial" panose="020B0604020202020204" pitchFamily="34" charset="0"/>
                <a:cs typeface="Arial" panose="020B0604020202020204" pitchFamily="34" charset="0"/>
              </a:rPr>
              <a:t>Write here anyone you would like to thank. It works best if this list is bulleted.</a:t>
            </a:r>
          </a:p>
          <a:p>
            <a:pPr marL="266700" indent="-266700" defTabSz="912813" eaLnBrk="0" hangingPunct="0">
              <a:lnSpc>
                <a:spcPct val="125000"/>
              </a:lnSpc>
              <a:spcBef>
                <a:spcPct val="30000"/>
              </a:spcBef>
              <a:buClr>
                <a:schemeClr val="tx2"/>
              </a:buClr>
              <a:buFontTx/>
              <a:buChar char="•"/>
            </a:pPr>
            <a:r>
              <a:rPr lang="en-GB" sz="1400" dirty="0">
                <a:latin typeface="Arial" panose="020B0604020202020204" pitchFamily="34" charset="0"/>
                <a:cs typeface="Arial" panose="020B0604020202020204" pitchFamily="34" charset="0"/>
              </a:rPr>
              <a:t>Another person to thank here.</a:t>
            </a:r>
          </a:p>
        </p:txBody>
      </p:sp>
      <p:sp>
        <p:nvSpPr>
          <p:cNvPr id="1033" name="Rectangle 14"/>
          <p:cNvSpPr>
            <a:spLocks noChangeArrowheads="1"/>
          </p:cNvSpPr>
          <p:nvPr/>
        </p:nvSpPr>
        <p:spPr bwMode="auto">
          <a:xfrm>
            <a:off x="22447250" y="7154863"/>
            <a:ext cx="6661150" cy="482600"/>
          </a:xfrm>
          <a:prstGeom prst="rect">
            <a:avLst/>
          </a:prstGeom>
          <a:solidFill>
            <a:schemeClr val="tx2"/>
          </a:solidFill>
          <a:ln w="9525">
            <a:solidFill>
              <a:schemeClr val="tx2"/>
            </a:solidFill>
            <a:miter lim="800000"/>
            <a:headEnd/>
            <a:tailEnd/>
          </a:ln>
        </p:spPr>
        <p:txBody>
          <a:bodyPr lIns="91436" tIns="91436" rIns="91436" bIns="91436" anchor="ctr">
            <a:spAutoFit/>
          </a:bodyPr>
          <a:lstStyle/>
          <a:p>
            <a:pPr defTabSz="912813" eaLnBrk="0" hangingPunct="0"/>
            <a:r>
              <a:rPr lang="en-GB" sz="1900" b="1" dirty="0">
                <a:solidFill>
                  <a:schemeClr val="bg1"/>
                </a:solidFill>
                <a:latin typeface="Arial" panose="020B0604020202020204" pitchFamily="34" charset="0"/>
                <a:cs typeface="Arial" panose="020B0604020202020204" pitchFamily="34" charset="0"/>
              </a:rPr>
              <a:t>Pull-out box with bullets</a:t>
            </a:r>
          </a:p>
        </p:txBody>
      </p:sp>
      <p:sp>
        <p:nvSpPr>
          <p:cNvPr id="1034" name="Text Box 15"/>
          <p:cNvSpPr txBox="1">
            <a:spLocks noChangeArrowheads="1"/>
          </p:cNvSpPr>
          <p:nvPr/>
        </p:nvSpPr>
        <p:spPr bwMode="auto">
          <a:xfrm>
            <a:off x="22447250" y="7623175"/>
            <a:ext cx="6661150" cy="3633769"/>
          </a:xfrm>
          <a:prstGeom prst="rect">
            <a:avLst/>
          </a:prstGeom>
          <a:solidFill>
            <a:schemeClr val="accent1">
              <a:lumMod val="20000"/>
              <a:lumOff val="80000"/>
            </a:schemeClr>
          </a:solidFill>
          <a:ln w="9525">
            <a:solidFill>
              <a:schemeClr val="tx2"/>
            </a:solidFill>
            <a:miter lim="800000"/>
            <a:headEnd/>
            <a:tailEnd/>
          </a:ln>
        </p:spPr>
        <p:txBody>
          <a:bodyPr lIns="144000" tIns="107997" rIns="144000" bIns="179993">
            <a:spAutoFit/>
          </a:bodyPr>
          <a:lstStyle/>
          <a:p>
            <a:pPr marL="266700" indent="-266700" defTabSz="912813" eaLnBrk="0" hangingPunct="0">
              <a:lnSpc>
                <a:spcPct val="125000"/>
              </a:lnSpc>
              <a:spcBef>
                <a:spcPct val="30000"/>
              </a:spcBef>
              <a:buClr>
                <a:schemeClr val="tx2"/>
              </a:buClr>
              <a:buFontTx/>
              <a:buChar char="•"/>
            </a:pPr>
            <a:r>
              <a:rPr lang="en-GB" sz="1600" dirty="0">
                <a:latin typeface="Arial" panose="020B0604020202020204" pitchFamily="34" charset="0"/>
                <a:cs typeface="Arial" panose="020B0604020202020204" pitchFamily="34" charset="0"/>
              </a:rPr>
              <a:t>You can use these boxes to highlight part of your text.</a:t>
            </a:r>
          </a:p>
          <a:p>
            <a:pPr marL="266700" indent="-266700" defTabSz="912813" eaLnBrk="0" hangingPunct="0">
              <a:lnSpc>
                <a:spcPct val="125000"/>
              </a:lnSpc>
              <a:spcBef>
                <a:spcPct val="30000"/>
              </a:spcBef>
              <a:buClr>
                <a:schemeClr val="tx2"/>
              </a:buClr>
              <a:buFontTx/>
              <a:buChar char="•"/>
            </a:pPr>
            <a:r>
              <a:rPr lang="en-GB" sz="1600" dirty="0">
                <a:latin typeface="Arial" panose="020B0604020202020204" pitchFamily="34" charset="0"/>
                <a:cs typeface="Arial" panose="020B0604020202020204" pitchFamily="34" charset="0"/>
              </a:rPr>
              <a:t>It’s best to type directly into this box if you want to retain the formatting of this text.</a:t>
            </a:r>
          </a:p>
          <a:p>
            <a:pPr marL="266700" indent="-266700" defTabSz="912813" eaLnBrk="0" hangingPunct="0">
              <a:lnSpc>
                <a:spcPct val="125000"/>
              </a:lnSpc>
              <a:spcBef>
                <a:spcPct val="30000"/>
              </a:spcBef>
              <a:buClr>
                <a:schemeClr val="tx2"/>
              </a:buClr>
              <a:buFontTx/>
              <a:buChar char="•"/>
            </a:pPr>
            <a:r>
              <a:rPr lang="en-GB" sz="1600" dirty="0">
                <a:latin typeface="Arial" panose="020B0604020202020204" pitchFamily="34" charset="0"/>
                <a:cs typeface="Arial" panose="020B0604020202020204" pitchFamily="34" charset="0"/>
              </a:rPr>
              <a:t>Don’t put everything in a box, use them sparingly and with purpose.</a:t>
            </a:r>
          </a:p>
          <a:p>
            <a:pPr marL="266700" indent="-266700" defTabSz="912813" eaLnBrk="0" hangingPunct="0">
              <a:lnSpc>
                <a:spcPct val="125000"/>
              </a:lnSpc>
              <a:spcBef>
                <a:spcPct val="30000"/>
              </a:spcBef>
              <a:buClr>
                <a:schemeClr val="tx2"/>
              </a:buClr>
              <a:buFontTx/>
              <a:buChar char="•"/>
            </a:pPr>
            <a:r>
              <a:rPr lang="en-GB" sz="1600" dirty="0">
                <a:latin typeface="Arial" panose="020B0604020202020204" pitchFamily="34" charset="0"/>
                <a:cs typeface="Arial" panose="020B0604020202020204" pitchFamily="34" charset="0"/>
              </a:rPr>
              <a:t>This box is actually made up of two boxes, but they are not grouped together. This allows you to increase the size of the box, without distorting the relationship between the two parts. You should always </a:t>
            </a:r>
            <a:r>
              <a:rPr lang="en-GB" sz="1600" b="1" dirty="0">
                <a:latin typeface="Arial" panose="020B0604020202020204" pitchFamily="34" charset="0"/>
                <a:cs typeface="Arial" panose="020B0604020202020204" pitchFamily="34" charset="0"/>
              </a:rPr>
              <a:t>move</a:t>
            </a:r>
            <a:r>
              <a:rPr lang="en-GB" sz="1600" dirty="0">
                <a:latin typeface="Arial" panose="020B0604020202020204" pitchFamily="34" charset="0"/>
                <a:cs typeface="Arial" panose="020B0604020202020204" pitchFamily="34" charset="0"/>
              </a:rPr>
              <a:t> the two boxes together, but </a:t>
            </a:r>
            <a:r>
              <a:rPr lang="en-GB" sz="1600" b="1" dirty="0">
                <a:latin typeface="Arial" panose="020B0604020202020204" pitchFamily="34" charset="0"/>
                <a:cs typeface="Arial" panose="020B0604020202020204" pitchFamily="34" charset="0"/>
              </a:rPr>
              <a:t>enlarge</a:t>
            </a:r>
            <a:r>
              <a:rPr lang="en-GB" sz="1600" dirty="0">
                <a:latin typeface="Arial" panose="020B0604020202020204" pitchFamily="34" charset="0"/>
                <a:cs typeface="Arial" panose="020B0604020202020204" pitchFamily="34" charset="0"/>
              </a:rPr>
              <a:t> them separately.</a:t>
            </a:r>
          </a:p>
          <a:p>
            <a:pPr marL="266700" indent="-266700" defTabSz="912813" eaLnBrk="0" hangingPunct="0">
              <a:lnSpc>
                <a:spcPct val="125000"/>
              </a:lnSpc>
              <a:spcBef>
                <a:spcPct val="30000"/>
              </a:spcBef>
              <a:buClr>
                <a:schemeClr val="tx2"/>
              </a:buClr>
              <a:buFontTx/>
              <a:buChar char="•"/>
            </a:pPr>
            <a:r>
              <a:rPr lang="en-GB" sz="1600" dirty="0">
                <a:latin typeface="Arial" panose="020B0604020202020204" pitchFamily="34" charset="0"/>
                <a:cs typeface="Arial" panose="020B0604020202020204" pitchFamily="34" charset="0"/>
              </a:rPr>
              <a:t>This box is set to increase in size automatically as more text is added.</a:t>
            </a:r>
          </a:p>
        </p:txBody>
      </p:sp>
      <p:sp>
        <p:nvSpPr>
          <p:cNvPr id="1035" name="Rectangle 19"/>
          <p:cNvSpPr>
            <a:spLocks noChangeArrowheads="1"/>
          </p:cNvSpPr>
          <p:nvPr/>
        </p:nvSpPr>
        <p:spPr bwMode="auto">
          <a:xfrm>
            <a:off x="22140863" y="4143375"/>
            <a:ext cx="2720204" cy="2230339"/>
          </a:xfrm>
          <a:prstGeom prst="rect">
            <a:avLst/>
          </a:prstGeom>
          <a:noFill/>
          <a:ln w="76200" cap="rnd">
            <a:solidFill>
              <a:srgbClr val="FF0000"/>
            </a:solidFill>
            <a:prstDash val="sysDot"/>
            <a:miter lim="800000"/>
            <a:headEnd/>
            <a:tailEnd/>
          </a:ln>
        </p:spPr>
        <p:txBody>
          <a:bodyPr wrap="none" anchor="ctr"/>
          <a:lstStyle/>
          <a:p>
            <a:endParaRPr lang="en-US">
              <a:latin typeface="Arial" panose="020B0604020202020204" pitchFamily="34" charset="0"/>
              <a:cs typeface="Arial" panose="020B0604020202020204" pitchFamily="34" charset="0"/>
            </a:endParaRPr>
          </a:p>
        </p:txBody>
      </p:sp>
      <p:sp>
        <p:nvSpPr>
          <p:cNvPr id="1036" name="Text Box 20"/>
          <p:cNvSpPr txBox="1">
            <a:spLocks noChangeArrowheads="1"/>
          </p:cNvSpPr>
          <p:nvPr/>
        </p:nvSpPr>
        <p:spPr bwMode="auto">
          <a:xfrm>
            <a:off x="27041475" y="4213225"/>
            <a:ext cx="3238500" cy="1508099"/>
          </a:xfrm>
          <a:prstGeom prst="rect">
            <a:avLst/>
          </a:prstGeom>
          <a:noFill/>
          <a:ln w="9525">
            <a:noFill/>
            <a:miter lim="800000"/>
            <a:headEnd/>
            <a:tailEnd/>
          </a:ln>
        </p:spPr>
        <p:txBody>
          <a:bodyPr lIns="91436" tIns="45717" rIns="91436" bIns="45717">
            <a:spAutoFit/>
          </a:bodyPr>
          <a:lstStyle/>
          <a:p>
            <a:pPr defTabSz="2952750">
              <a:spcBef>
                <a:spcPct val="50000"/>
              </a:spcBef>
            </a:pPr>
            <a:r>
              <a:rPr lang="en-GB" sz="2300" b="1" dirty="0">
                <a:solidFill>
                  <a:srgbClr val="FF0000"/>
                </a:solidFill>
                <a:latin typeface="Arial" panose="020B0604020202020204" pitchFamily="34" charset="0"/>
                <a:cs typeface="Arial" panose="020B0604020202020204" pitchFamily="34" charset="0"/>
              </a:rPr>
              <a:t>Please don’t delete these headings until you’ve finished, you will need them.</a:t>
            </a:r>
          </a:p>
        </p:txBody>
      </p:sp>
      <p:sp>
        <p:nvSpPr>
          <p:cNvPr id="1037" name="Line 21"/>
          <p:cNvSpPr>
            <a:spLocks noChangeShapeType="1"/>
          </p:cNvSpPr>
          <p:nvPr/>
        </p:nvSpPr>
        <p:spPr bwMode="auto">
          <a:xfrm flipH="1">
            <a:off x="25196800" y="4500563"/>
            <a:ext cx="1730375" cy="0"/>
          </a:xfrm>
          <a:prstGeom prst="line">
            <a:avLst/>
          </a:prstGeom>
          <a:noFill/>
          <a:ln w="88900" cap="rnd">
            <a:solidFill>
              <a:srgbClr val="FF0000"/>
            </a:solidFill>
            <a:prstDash val="sysDot"/>
            <a:round/>
            <a:headEnd/>
            <a:tailEnd type="triangle" w="med" len="med"/>
          </a:ln>
        </p:spPr>
        <p:txBody>
          <a:bodyPr wrap="none" anchor="ctr"/>
          <a:lstStyle/>
          <a:p>
            <a:endParaRPr lang="en-GB">
              <a:latin typeface="Arial" panose="020B0604020202020204" pitchFamily="34" charset="0"/>
              <a:cs typeface="Arial" panose="020B0604020202020204" pitchFamily="34" charset="0"/>
            </a:endParaRPr>
          </a:p>
        </p:txBody>
      </p:sp>
      <p:sp>
        <p:nvSpPr>
          <p:cNvPr id="1038" name="Text Box 22"/>
          <p:cNvSpPr txBox="1">
            <a:spLocks noChangeArrowheads="1"/>
          </p:cNvSpPr>
          <p:nvPr/>
        </p:nvSpPr>
        <p:spPr bwMode="auto">
          <a:xfrm>
            <a:off x="22447250" y="18830925"/>
            <a:ext cx="7094538" cy="1581150"/>
          </a:xfrm>
          <a:prstGeom prst="rect">
            <a:avLst/>
          </a:prstGeom>
          <a:solidFill>
            <a:schemeClr val="accent1">
              <a:lumMod val="20000"/>
              <a:lumOff val="80000"/>
            </a:schemeClr>
          </a:solidFill>
          <a:ln w="9525">
            <a:solidFill>
              <a:schemeClr val="tx2"/>
            </a:solidFill>
            <a:miter lim="800000"/>
            <a:headEnd/>
            <a:tailEnd/>
          </a:ln>
        </p:spPr>
        <p:txBody>
          <a:bodyPr lIns="287990" tIns="179993" rIns="0" bIns="179993" anchor="b">
            <a:spAutoFit/>
          </a:bodyPr>
          <a:lstStyle/>
          <a:p>
            <a:pPr marL="266700" indent="-266700" defTabSz="912813" eaLnBrk="0" hangingPunct="0">
              <a:spcBef>
                <a:spcPct val="70000"/>
              </a:spcBef>
            </a:pPr>
            <a:r>
              <a:rPr lang="en-GB" sz="1900" b="1" dirty="0">
                <a:solidFill>
                  <a:schemeClr val="tx2"/>
                </a:solidFill>
                <a:latin typeface="Arial" panose="020B0604020202020204" pitchFamily="34" charset="0"/>
                <a:cs typeface="Arial" panose="020B0604020202020204" pitchFamily="34" charset="0"/>
              </a:rPr>
              <a:t>Contact information</a:t>
            </a:r>
          </a:p>
          <a:p>
            <a:pPr marL="266700" indent="-266700" defTabSz="912813" eaLnBrk="0" hangingPunct="0">
              <a:lnSpc>
                <a:spcPct val="125000"/>
              </a:lnSpc>
              <a:spcBef>
                <a:spcPct val="30000"/>
              </a:spcBef>
              <a:buClr>
                <a:schemeClr val="tx2"/>
              </a:buClr>
              <a:buFontTx/>
              <a:buChar char="•"/>
            </a:pPr>
            <a:r>
              <a:rPr lang="en-GB" dirty="0">
                <a:latin typeface="Arial" panose="020B0604020202020204" pitchFamily="34" charset="0"/>
                <a:cs typeface="Arial" panose="020B0604020202020204" pitchFamily="34" charset="0"/>
              </a:rPr>
              <a:t>Department of XXXXXXXXXXX, University of Reading, Whiteknights, </a:t>
            </a:r>
            <a:r>
              <a:rPr lang="en-GB">
                <a:latin typeface="Arial" panose="020B0604020202020204" pitchFamily="34" charset="0"/>
                <a:cs typeface="Arial" panose="020B0604020202020204" pitchFamily="34" charset="0"/>
              </a:rPr>
              <a:t>RG6 6AH </a:t>
            </a:r>
            <a:endParaRPr lang="en-GB" dirty="0">
              <a:latin typeface="Arial" panose="020B0604020202020204" pitchFamily="34" charset="0"/>
              <a:cs typeface="Arial" panose="020B0604020202020204" pitchFamily="34" charset="0"/>
            </a:endParaRPr>
          </a:p>
          <a:p>
            <a:pPr marL="266700" indent="-266700" defTabSz="912813" eaLnBrk="0" hangingPunct="0">
              <a:lnSpc>
                <a:spcPct val="125000"/>
              </a:lnSpc>
              <a:spcBef>
                <a:spcPct val="30000"/>
              </a:spcBef>
              <a:buClr>
                <a:schemeClr val="tx2"/>
              </a:buClr>
              <a:buFontTx/>
              <a:buChar char="•"/>
            </a:pPr>
            <a:r>
              <a:rPr lang="en-GB" dirty="0">
                <a:latin typeface="Arial" panose="020B0604020202020204" pitchFamily="34" charset="0"/>
                <a:cs typeface="Arial" panose="020B0604020202020204" pitchFamily="34" charset="0"/>
              </a:rPr>
              <a:t>Email: </a:t>
            </a:r>
            <a:r>
              <a:rPr lang="en-GB" b="1" dirty="0" err="1">
                <a:solidFill>
                  <a:schemeClr val="tx2"/>
                </a:solidFill>
                <a:latin typeface="Arial" panose="020B0604020202020204" pitchFamily="34" charset="0"/>
                <a:cs typeface="Arial" panose="020B0604020202020204" pitchFamily="34" charset="0"/>
              </a:rPr>
              <a:t>person@reading.ac.uk</a:t>
            </a:r>
            <a:endParaRPr lang="en-GB" b="1" dirty="0">
              <a:solidFill>
                <a:schemeClr val="tx2"/>
              </a:solidFill>
              <a:latin typeface="Arial" panose="020B0604020202020204" pitchFamily="34" charset="0"/>
              <a:cs typeface="Arial" panose="020B0604020202020204" pitchFamily="34" charset="0"/>
            </a:endParaRPr>
          </a:p>
          <a:p>
            <a:pPr marL="266700" indent="-266700" defTabSz="912813" eaLnBrk="0" hangingPunct="0">
              <a:lnSpc>
                <a:spcPct val="125000"/>
              </a:lnSpc>
              <a:spcBef>
                <a:spcPct val="30000"/>
              </a:spcBef>
              <a:buClr>
                <a:schemeClr val="tx2"/>
              </a:buClr>
              <a:buFontTx/>
              <a:buChar char="•"/>
            </a:pPr>
            <a:r>
              <a:rPr lang="en-GB" b="1" dirty="0">
                <a:solidFill>
                  <a:schemeClr val="tx2"/>
                </a:solidFill>
                <a:latin typeface="Arial" panose="020B0604020202020204" pitchFamily="34" charset="0"/>
                <a:cs typeface="Arial" panose="020B0604020202020204" pitchFamily="34" charset="0"/>
              </a:rPr>
              <a:t>www.reading.ac.uk/xxxxxxxxx</a:t>
            </a:r>
            <a:endParaRPr lang="en-GB" sz="1600" b="1" dirty="0">
              <a:solidFill>
                <a:schemeClr val="tx2"/>
              </a:solidFill>
              <a:latin typeface="Arial" panose="020B0604020202020204" pitchFamily="34" charset="0"/>
              <a:cs typeface="Arial" panose="020B0604020202020204" pitchFamily="34" charset="0"/>
            </a:endParaRPr>
          </a:p>
        </p:txBody>
      </p:sp>
      <p:sp>
        <p:nvSpPr>
          <p:cNvPr id="1039" name="Rectangle 6"/>
          <p:cNvSpPr>
            <a:spLocks noChangeArrowheads="1"/>
          </p:cNvSpPr>
          <p:nvPr/>
        </p:nvSpPr>
        <p:spPr bwMode="auto">
          <a:xfrm>
            <a:off x="22140862" y="11695113"/>
            <a:ext cx="7286625" cy="3643312"/>
          </a:xfrm>
          <a:prstGeom prst="rect">
            <a:avLst/>
          </a:prstGeom>
          <a:noFill/>
          <a:ln w="9525">
            <a:noFill/>
            <a:miter lim="800000"/>
            <a:headEnd/>
            <a:tailEnd/>
          </a:ln>
        </p:spPr>
        <p:txBody>
          <a:bodyPr lIns="0" tIns="0" rIns="0" bIns="0"/>
          <a:lstStyle/>
          <a:p>
            <a:pPr marL="352425" lvl="0" indent="-352425" defTabSz="914400">
              <a:lnSpc>
                <a:spcPct val="100000"/>
              </a:lnSpc>
              <a:spcBef>
                <a:spcPts val="2600"/>
              </a:spcBef>
              <a:buClrTx/>
              <a:buNone/>
            </a:pPr>
            <a:r>
              <a:rPr lang="en-GB" sz="3200" dirty="0">
                <a:solidFill>
                  <a:schemeClr val="tx2"/>
                </a:solidFill>
                <a:latin typeface="Arial" panose="020B0604020202020204" pitchFamily="34" charset="0"/>
                <a:cs typeface="Arial" panose="020B0604020202020204" pitchFamily="34" charset="0"/>
              </a:rPr>
              <a:t>	</a:t>
            </a:r>
            <a:r>
              <a:rPr lang="en-GB" sz="3200" b="1" dirty="0">
                <a:solidFill>
                  <a:schemeClr val="tx2"/>
                </a:solidFill>
                <a:latin typeface="Arial" panose="020B0604020202020204" pitchFamily="34" charset="0"/>
                <a:cs typeface="Arial" panose="020B0604020202020204" pitchFamily="34" charset="0"/>
              </a:rPr>
              <a:t>Getting your poster printed </a:t>
            </a:r>
            <a:br>
              <a:rPr lang="en-GB" sz="3200" b="1" dirty="0">
                <a:solidFill>
                  <a:schemeClr val="tx2"/>
                </a:solidFill>
                <a:latin typeface="Arial" panose="020B0604020202020204" pitchFamily="34" charset="0"/>
                <a:cs typeface="Arial" panose="020B0604020202020204" pitchFamily="34" charset="0"/>
              </a:rPr>
            </a:br>
            <a:r>
              <a:rPr lang="en-GB" sz="3200" b="1" dirty="0">
                <a:solidFill>
                  <a:schemeClr val="tx2"/>
                </a:solidFill>
                <a:latin typeface="Arial" panose="020B0604020202020204" pitchFamily="34" charset="0"/>
                <a:cs typeface="Arial" panose="020B0604020202020204" pitchFamily="34" charset="0"/>
              </a:rPr>
              <a:t>with CPS</a:t>
            </a:r>
          </a:p>
          <a:p>
            <a:pPr marL="358775" lvl="0" indent="-358775" defTabSz="914400" fontAlgn="auto">
              <a:lnSpc>
                <a:spcPct val="125000"/>
              </a:lnSpc>
              <a:spcBef>
                <a:spcPts val="1800"/>
              </a:spcBef>
              <a:spcAft>
                <a:spcPts val="0"/>
              </a:spcAft>
              <a:buClrTx/>
              <a:buNone/>
              <a:defRPr/>
            </a:pPr>
            <a:r>
              <a:rPr lang="en-GB" sz="2800" b="1" dirty="0">
                <a:solidFill>
                  <a:srgbClr val="024ABE"/>
                </a:solidFill>
                <a:latin typeface="Arial" panose="020B0604020202020204" pitchFamily="34" charset="0"/>
                <a:cs typeface="Arial" panose="020B0604020202020204" pitchFamily="34" charset="0"/>
              </a:rPr>
              <a:t>	</a:t>
            </a:r>
            <a:r>
              <a:rPr lang="en-GB" sz="2000" dirty="0">
                <a:solidFill>
                  <a:sysClr val="windowText" lastClr="000000"/>
                </a:solidFill>
                <a:latin typeface="Arial" panose="020B0604020202020204" pitchFamily="34" charset="0"/>
                <a:cs typeface="Arial" panose="020B0604020202020204" pitchFamily="34" charset="0"/>
              </a:rPr>
              <a:t>CPS have high-quality equipment and knowledgeable staff </a:t>
            </a:r>
            <a:br>
              <a:rPr lang="en-GB" sz="2000" dirty="0">
                <a:solidFill>
                  <a:sysClr val="windowText" lastClr="000000"/>
                </a:solidFill>
                <a:latin typeface="Arial" panose="020B0604020202020204" pitchFamily="34" charset="0"/>
                <a:cs typeface="Arial" panose="020B0604020202020204" pitchFamily="34" charset="0"/>
              </a:rPr>
            </a:br>
            <a:r>
              <a:rPr lang="en-GB" sz="2000" dirty="0">
                <a:solidFill>
                  <a:sysClr val="windowText" lastClr="000000"/>
                </a:solidFill>
                <a:latin typeface="Arial" panose="020B0604020202020204" pitchFamily="34" charset="0"/>
                <a:cs typeface="Arial" panose="020B0604020202020204" pitchFamily="34" charset="0"/>
              </a:rPr>
              <a:t>on hand to get your poster printed quickly and professionally. </a:t>
            </a:r>
            <a:r>
              <a:rPr lang="en-GB" sz="2000" dirty="0">
                <a:latin typeface="Arial" panose="020B0604020202020204" pitchFamily="34" charset="0"/>
                <a:cs typeface="Arial" panose="020B0604020202020204" pitchFamily="34" charset="0"/>
              </a:rPr>
              <a:t>To place your order go to </a:t>
            </a:r>
            <a:br>
              <a:rPr lang="en-GB" sz="2000" dirty="0">
                <a:latin typeface="Arial" panose="020B0604020202020204" pitchFamily="34" charset="0"/>
                <a:cs typeface="Arial" panose="020B0604020202020204" pitchFamily="34" charset="0"/>
              </a:rPr>
            </a:br>
            <a:r>
              <a:rPr lang="en-GB" sz="2000" b="1" dirty="0">
                <a:solidFill>
                  <a:schemeClr val="tx2"/>
                </a:solidFill>
                <a:latin typeface="Arial" panose="020B0604020202020204" pitchFamily="34" charset="0"/>
                <a:cs typeface="Arial" panose="020B0604020202020204" pitchFamily="34" charset="0"/>
                <a:hlinkClick r:id="rId5"/>
              </a:rPr>
              <a:t>https://www.reading.ac.uk/cps/poster-order</a:t>
            </a:r>
            <a:r>
              <a:rPr lang="en-GB" sz="2000" b="1" dirty="0">
                <a:solidFill>
                  <a:schemeClr val="tx2"/>
                </a:solidFill>
                <a:latin typeface="Arial" panose="020B0604020202020204" pitchFamily="34" charset="0"/>
                <a:cs typeface="Arial" panose="020B0604020202020204" pitchFamily="34" charset="0"/>
              </a:rPr>
              <a:t> </a:t>
            </a:r>
          </a:p>
        </p:txBody>
      </p:sp>
      <p:sp>
        <p:nvSpPr>
          <p:cNvPr id="31" name="Rectangle 2"/>
          <p:cNvSpPr txBox="1">
            <a:spLocks noChangeArrowheads="1"/>
          </p:cNvSpPr>
          <p:nvPr/>
        </p:nvSpPr>
        <p:spPr bwMode="auto">
          <a:xfrm>
            <a:off x="736600" y="1693006"/>
            <a:ext cx="24922163" cy="1500198"/>
          </a:xfrm>
          <a:prstGeom prst="rect">
            <a:avLst/>
          </a:prstGeom>
          <a:solidFill>
            <a:schemeClr val="tx2"/>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2952750" rtl="0" eaLnBrk="1" fontAlgn="base" latinLnBrk="0" hangingPunct="1">
              <a:lnSpc>
                <a:spcPct val="100000"/>
              </a:lnSpc>
              <a:spcBef>
                <a:spcPct val="0"/>
              </a:spcBef>
              <a:spcAft>
                <a:spcPct val="0"/>
              </a:spcAft>
              <a:buClrTx/>
              <a:buSzTx/>
              <a:buFontTx/>
              <a:buNone/>
              <a:tabLst/>
            </a:pPr>
            <a:r>
              <a:rPr kumimoji="0" lang="en-GB" sz="8100" b="1" i="0" u="none" strike="noStrike" cap="none" normalizeH="0" baseline="0" dirty="0">
                <a:ln>
                  <a:noFill/>
                </a:ln>
                <a:solidFill>
                  <a:srgbClr val="FFFFFF"/>
                </a:solidFill>
                <a:effectLst/>
                <a:latin typeface="Arial" panose="020B0604020202020204" pitchFamily="34" charset="0"/>
                <a:cs typeface="Arial" panose="020B0604020202020204" pitchFamily="34" charset="0"/>
              </a:rPr>
              <a:t>This is an example of a short, informative title</a:t>
            </a:r>
            <a:endParaRPr kumimoji="0" lang="en-US" sz="13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1_UoR 1-green #158473">
  <a:themeElements>
    <a:clrScheme name="01 UoR Conference #178473">
      <a:dk1>
        <a:srgbClr val="000000"/>
      </a:dk1>
      <a:lt1>
        <a:srgbClr val="FFFFFF"/>
      </a:lt1>
      <a:dk2>
        <a:srgbClr val="158473"/>
      </a:dk2>
      <a:lt2>
        <a:srgbClr val="808080"/>
      </a:lt2>
      <a:accent1>
        <a:srgbClr val="7AFDE9"/>
      </a:accent1>
      <a:accent2>
        <a:srgbClr val="5BD1BF"/>
      </a:accent2>
      <a:accent3>
        <a:srgbClr val="FFFFFF"/>
      </a:accent3>
      <a:accent4>
        <a:srgbClr val="086154"/>
      </a:accent4>
      <a:accent5>
        <a:srgbClr val="5BD1BF"/>
      </a:accent5>
      <a:accent6>
        <a:srgbClr val="000000"/>
      </a:accent6>
      <a:hlink>
        <a:srgbClr val="158473"/>
      </a:hlink>
      <a:folHlink>
        <a:srgbClr val="086154"/>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tx2"/>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2952750" rtl="0" eaLnBrk="1" fontAlgn="base" latinLnBrk="0" hangingPunct="1">
          <a:lnSpc>
            <a:spcPct val="100000"/>
          </a:lnSpc>
          <a:spcBef>
            <a:spcPct val="0"/>
          </a:spcBef>
          <a:spcAft>
            <a:spcPct val="0"/>
          </a:spcAft>
          <a:buClrTx/>
          <a:buSzTx/>
          <a:buFontTx/>
          <a:buNone/>
          <a:tabLst/>
          <a:defRPr kumimoji="0" lang="en-GB" sz="1300" b="0" i="0" u="none" strike="noStrike" cap="none" normalizeH="0" baseline="0" smtClean="0">
            <a:ln>
              <a:noFill/>
            </a:ln>
            <a:solidFill>
              <a:schemeClr val="tx1"/>
            </a:solidFill>
            <a:effectLst/>
            <a:latin typeface="Rdg Vesta" pitchFamily="2" charset="0"/>
          </a:defRPr>
        </a:defPPr>
      </a:lstStyle>
    </a:spDef>
    <a:lnDef>
      <a:spPr bwMode="auto">
        <a:xfrm>
          <a:off x="0" y="0"/>
          <a:ext cx="1" cy="1"/>
        </a:xfrm>
        <a:custGeom>
          <a:avLst/>
          <a:gdLst/>
          <a:ahLst/>
          <a:cxnLst/>
          <a:rect l="0" t="0" r="0" b="0"/>
          <a:pathLst/>
        </a:custGeom>
        <a:solidFill>
          <a:schemeClr val="tx2"/>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2952750" rtl="0" eaLnBrk="1" fontAlgn="base" latinLnBrk="0" hangingPunct="1">
          <a:lnSpc>
            <a:spcPct val="100000"/>
          </a:lnSpc>
          <a:spcBef>
            <a:spcPct val="0"/>
          </a:spcBef>
          <a:spcAft>
            <a:spcPct val="0"/>
          </a:spcAft>
          <a:buClrTx/>
          <a:buSzTx/>
          <a:buFontTx/>
          <a:buNone/>
          <a:tabLst/>
          <a:defRPr kumimoji="0" lang="en-GB" sz="1300" b="0" i="0" u="none" strike="noStrike" cap="none" normalizeH="0" baseline="0" smtClean="0">
            <a:ln>
              <a:noFill/>
            </a:ln>
            <a:solidFill>
              <a:schemeClr val="tx1"/>
            </a:solidFill>
            <a:effectLst/>
            <a:latin typeface="Rdg Vesta" pitchFamily="2" charset="0"/>
          </a:defRPr>
        </a:defPPr>
      </a:lstStyle>
    </a:lnDef>
  </a:objectDefaults>
  <a:extraClrSchemeLst/>
  <a:extLst>
    <a:ext uri="{05A4C25C-085E-4340-85A3-A5531E510DB2}">
      <thm15:themeFamily xmlns:thm15="http://schemas.microsoft.com/office/thememl/2012/main" name="B27825 UoR Conference 2022 landscape HT v1b theme3.potx" id="{4BEA13EE-5DAB-4147-B372-2106DC4B5D07}" vid="{39C466AA-4F70-4ED8-981A-734DA9ED5C0C}"/>
    </a:ext>
  </a:extLst>
</a:theme>
</file>

<file path=ppt/theme/theme2.xml><?xml version="1.0" encoding="utf-8"?>
<a:theme xmlns:a="http://schemas.openxmlformats.org/drawingml/2006/main" name="2_UoR 1-green #158473">
  <a:themeElements>
    <a:clrScheme name="02 UoR Conference #E25C3A">
      <a:dk1>
        <a:srgbClr val="000000"/>
      </a:dk1>
      <a:lt1>
        <a:srgbClr val="FFFFFF"/>
      </a:lt1>
      <a:dk2>
        <a:srgbClr val="CE4F2F"/>
      </a:dk2>
      <a:lt2>
        <a:srgbClr val="808080"/>
      </a:lt2>
      <a:accent1>
        <a:srgbClr val="FEC5B6"/>
      </a:accent1>
      <a:accent2>
        <a:srgbClr val="F79E87"/>
      </a:accent2>
      <a:accent3>
        <a:srgbClr val="FFFFFF"/>
      </a:accent3>
      <a:accent4>
        <a:srgbClr val="A8361A"/>
      </a:accent4>
      <a:accent5>
        <a:srgbClr val="F79E87"/>
      </a:accent5>
      <a:accent6>
        <a:srgbClr val="000000"/>
      </a:accent6>
      <a:hlink>
        <a:srgbClr val="CE4F2F"/>
      </a:hlink>
      <a:folHlink>
        <a:srgbClr val="A8361A"/>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tx2"/>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2952750" rtl="0" eaLnBrk="1" fontAlgn="base" latinLnBrk="0" hangingPunct="1">
          <a:lnSpc>
            <a:spcPct val="100000"/>
          </a:lnSpc>
          <a:spcBef>
            <a:spcPct val="0"/>
          </a:spcBef>
          <a:spcAft>
            <a:spcPct val="0"/>
          </a:spcAft>
          <a:buClrTx/>
          <a:buSzTx/>
          <a:buFontTx/>
          <a:buNone/>
          <a:tabLst/>
          <a:defRPr kumimoji="0" lang="en-GB" sz="1300" b="0" i="0" u="none" strike="noStrike" cap="none" normalizeH="0" baseline="0" smtClean="0">
            <a:ln>
              <a:noFill/>
            </a:ln>
            <a:solidFill>
              <a:schemeClr val="tx1"/>
            </a:solidFill>
            <a:effectLst/>
            <a:latin typeface="Rdg Vesta" pitchFamily="2" charset="0"/>
          </a:defRPr>
        </a:defPPr>
      </a:lstStyle>
    </a:spDef>
    <a:lnDef>
      <a:spPr bwMode="auto">
        <a:xfrm>
          <a:off x="0" y="0"/>
          <a:ext cx="1" cy="1"/>
        </a:xfrm>
        <a:custGeom>
          <a:avLst/>
          <a:gdLst/>
          <a:ahLst/>
          <a:cxnLst/>
          <a:rect l="0" t="0" r="0" b="0"/>
          <a:pathLst/>
        </a:custGeom>
        <a:solidFill>
          <a:schemeClr val="tx2"/>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2952750" rtl="0" eaLnBrk="1" fontAlgn="base" latinLnBrk="0" hangingPunct="1">
          <a:lnSpc>
            <a:spcPct val="100000"/>
          </a:lnSpc>
          <a:spcBef>
            <a:spcPct val="0"/>
          </a:spcBef>
          <a:spcAft>
            <a:spcPct val="0"/>
          </a:spcAft>
          <a:buClrTx/>
          <a:buSzTx/>
          <a:buFontTx/>
          <a:buNone/>
          <a:tabLst/>
          <a:defRPr kumimoji="0" lang="en-GB" sz="1300" b="0" i="0" u="none" strike="noStrike" cap="none" normalizeH="0" baseline="0" smtClean="0">
            <a:ln>
              <a:noFill/>
            </a:ln>
            <a:solidFill>
              <a:schemeClr val="tx1"/>
            </a:solidFill>
            <a:effectLst/>
            <a:latin typeface="Rdg Vesta" pitchFamily="2" charset="0"/>
          </a:defRPr>
        </a:defPPr>
      </a:lstStyle>
    </a:lnDef>
  </a:objectDefaults>
  <a:extraClrSchemeLst/>
  <a:extLst>
    <a:ext uri="{05A4C25C-085E-4340-85A3-A5531E510DB2}">
      <thm15:themeFamily xmlns:thm15="http://schemas.microsoft.com/office/thememl/2012/main" name="B27825 UoR Conference 2022 landscape HT v1b theme3.potx" id="{4BEA13EE-5DAB-4147-B372-2106DC4B5D07}" vid="{226860CE-2A5D-4113-A3F0-633D3F66C291}"/>
    </a:ext>
  </a:extLst>
</a:theme>
</file>

<file path=ppt/theme/theme3.xml><?xml version="1.0" encoding="utf-8"?>
<a:theme xmlns:a="http://schemas.openxmlformats.org/drawingml/2006/main" name="3_UoR 1-green #158473">
  <a:themeElements>
    <a:clrScheme name="03 UoR Conference #C74486">
      <a:dk1>
        <a:srgbClr val="000000"/>
      </a:dk1>
      <a:lt1>
        <a:srgbClr val="FFFFFF"/>
      </a:lt1>
      <a:dk2>
        <a:srgbClr val="C74486"/>
      </a:dk2>
      <a:lt2>
        <a:srgbClr val="808080"/>
      </a:lt2>
      <a:accent1>
        <a:srgbClr val="FCAAD3"/>
      </a:accent1>
      <a:accent2>
        <a:srgbClr val="DB8EB5"/>
      </a:accent2>
      <a:accent3>
        <a:srgbClr val="FFFFFF"/>
      </a:accent3>
      <a:accent4>
        <a:srgbClr val="810443"/>
      </a:accent4>
      <a:accent5>
        <a:srgbClr val="DB8EB5"/>
      </a:accent5>
      <a:accent6>
        <a:srgbClr val="000000"/>
      </a:accent6>
      <a:hlink>
        <a:srgbClr val="C74486"/>
      </a:hlink>
      <a:folHlink>
        <a:srgbClr val="810443"/>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tx2"/>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2952750" rtl="0" eaLnBrk="1" fontAlgn="base" latinLnBrk="0" hangingPunct="1">
          <a:lnSpc>
            <a:spcPct val="100000"/>
          </a:lnSpc>
          <a:spcBef>
            <a:spcPct val="0"/>
          </a:spcBef>
          <a:spcAft>
            <a:spcPct val="0"/>
          </a:spcAft>
          <a:buClrTx/>
          <a:buSzTx/>
          <a:buFontTx/>
          <a:buNone/>
          <a:tabLst/>
          <a:defRPr kumimoji="0" lang="en-GB" sz="1300" b="0" i="0" u="none" strike="noStrike" cap="none" normalizeH="0" baseline="0" smtClean="0">
            <a:ln>
              <a:noFill/>
            </a:ln>
            <a:solidFill>
              <a:schemeClr val="tx1"/>
            </a:solidFill>
            <a:effectLst/>
            <a:latin typeface="Rdg Vesta" pitchFamily="2" charset="0"/>
          </a:defRPr>
        </a:defPPr>
      </a:lstStyle>
    </a:spDef>
    <a:lnDef>
      <a:spPr bwMode="auto">
        <a:xfrm>
          <a:off x="0" y="0"/>
          <a:ext cx="1" cy="1"/>
        </a:xfrm>
        <a:custGeom>
          <a:avLst/>
          <a:gdLst/>
          <a:ahLst/>
          <a:cxnLst/>
          <a:rect l="0" t="0" r="0" b="0"/>
          <a:pathLst/>
        </a:custGeom>
        <a:solidFill>
          <a:schemeClr val="tx2"/>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2952750" rtl="0" eaLnBrk="1" fontAlgn="base" latinLnBrk="0" hangingPunct="1">
          <a:lnSpc>
            <a:spcPct val="100000"/>
          </a:lnSpc>
          <a:spcBef>
            <a:spcPct val="0"/>
          </a:spcBef>
          <a:spcAft>
            <a:spcPct val="0"/>
          </a:spcAft>
          <a:buClrTx/>
          <a:buSzTx/>
          <a:buFontTx/>
          <a:buNone/>
          <a:tabLst/>
          <a:defRPr kumimoji="0" lang="en-GB" sz="1300" b="0" i="0" u="none" strike="noStrike" cap="none" normalizeH="0" baseline="0" smtClean="0">
            <a:ln>
              <a:noFill/>
            </a:ln>
            <a:solidFill>
              <a:schemeClr val="tx1"/>
            </a:solidFill>
            <a:effectLst/>
            <a:latin typeface="Rdg Vesta" pitchFamily="2" charset="0"/>
          </a:defRPr>
        </a:defPPr>
      </a:lstStyle>
    </a:lnDef>
  </a:objectDefaults>
  <a:extraClrSchemeLst/>
  <a:extLst>
    <a:ext uri="{05A4C25C-085E-4340-85A3-A5531E510DB2}">
      <thm15:themeFamily xmlns:thm15="http://schemas.microsoft.com/office/thememl/2012/main" name="B27825 UoR Conference 2022 landscape HT v1b theme3.potx" id="{4BEA13EE-5DAB-4147-B372-2106DC4B5D07}" vid="{1259E46D-4E0B-46A6-B973-96DA17729F71}"/>
    </a:ext>
  </a:extLst>
</a:theme>
</file>

<file path=ppt/theme/theme4.xml><?xml version="1.0" encoding="utf-8"?>
<a:theme xmlns:a="http://schemas.openxmlformats.org/drawingml/2006/main" name="4_UoR 1-green #158473">
  <a:themeElements>
    <a:clrScheme name="04 UoR Conference #7F6BAE">
      <a:dk1>
        <a:srgbClr val="000000"/>
      </a:dk1>
      <a:lt1>
        <a:srgbClr val="FFFFFF"/>
      </a:lt1>
      <a:dk2>
        <a:srgbClr val="7F6BAE"/>
      </a:dk2>
      <a:lt2>
        <a:srgbClr val="808080"/>
      </a:lt2>
      <a:accent1>
        <a:srgbClr val="D2C4F2"/>
      </a:accent1>
      <a:accent2>
        <a:srgbClr val="B6A4E0"/>
      </a:accent2>
      <a:accent3>
        <a:srgbClr val="FFFFFF"/>
      </a:accent3>
      <a:accent4>
        <a:srgbClr val="4D3E70"/>
      </a:accent4>
      <a:accent5>
        <a:srgbClr val="B6A4E0"/>
      </a:accent5>
      <a:accent6>
        <a:srgbClr val="000000"/>
      </a:accent6>
      <a:hlink>
        <a:srgbClr val="7F6BAE"/>
      </a:hlink>
      <a:folHlink>
        <a:srgbClr val="4D3E7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tx2"/>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2952750" rtl="0" eaLnBrk="1" fontAlgn="base" latinLnBrk="0" hangingPunct="1">
          <a:lnSpc>
            <a:spcPct val="100000"/>
          </a:lnSpc>
          <a:spcBef>
            <a:spcPct val="0"/>
          </a:spcBef>
          <a:spcAft>
            <a:spcPct val="0"/>
          </a:spcAft>
          <a:buClrTx/>
          <a:buSzTx/>
          <a:buFontTx/>
          <a:buNone/>
          <a:tabLst/>
          <a:defRPr kumimoji="0" lang="en-GB" sz="1300" b="0" i="0" u="none" strike="noStrike" cap="none" normalizeH="0" baseline="0" smtClean="0">
            <a:ln>
              <a:noFill/>
            </a:ln>
            <a:solidFill>
              <a:schemeClr val="tx1"/>
            </a:solidFill>
            <a:effectLst/>
            <a:latin typeface="Rdg Vesta" pitchFamily="2" charset="0"/>
          </a:defRPr>
        </a:defPPr>
      </a:lstStyle>
    </a:spDef>
    <a:lnDef>
      <a:spPr bwMode="auto">
        <a:xfrm>
          <a:off x="0" y="0"/>
          <a:ext cx="1" cy="1"/>
        </a:xfrm>
        <a:custGeom>
          <a:avLst/>
          <a:gdLst/>
          <a:ahLst/>
          <a:cxnLst/>
          <a:rect l="0" t="0" r="0" b="0"/>
          <a:pathLst/>
        </a:custGeom>
        <a:solidFill>
          <a:schemeClr val="tx2"/>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2952750" rtl="0" eaLnBrk="1" fontAlgn="base" latinLnBrk="0" hangingPunct="1">
          <a:lnSpc>
            <a:spcPct val="100000"/>
          </a:lnSpc>
          <a:spcBef>
            <a:spcPct val="0"/>
          </a:spcBef>
          <a:spcAft>
            <a:spcPct val="0"/>
          </a:spcAft>
          <a:buClrTx/>
          <a:buSzTx/>
          <a:buFontTx/>
          <a:buNone/>
          <a:tabLst/>
          <a:defRPr kumimoji="0" lang="en-GB" sz="1300" b="0" i="0" u="none" strike="noStrike" cap="none" normalizeH="0" baseline="0" smtClean="0">
            <a:ln>
              <a:noFill/>
            </a:ln>
            <a:solidFill>
              <a:schemeClr val="tx1"/>
            </a:solidFill>
            <a:effectLst/>
            <a:latin typeface="Rdg Vesta" pitchFamily="2" charset="0"/>
          </a:defRPr>
        </a:defPPr>
      </a:lstStyle>
    </a:lnDef>
  </a:objectDefaults>
  <a:extraClrSchemeLst/>
  <a:extLst>
    <a:ext uri="{05A4C25C-085E-4340-85A3-A5531E510DB2}">
      <thm15:themeFamily xmlns:thm15="http://schemas.microsoft.com/office/thememl/2012/main" name="B27825 UoR Conference 2022 landscape HT v1b theme3.potx" id="{4BEA13EE-5DAB-4147-B372-2106DC4B5D07}" vid="{F5CD7B91-4420-4366-938B-EBCD6C0A042D}"/>
    </a:ext>
  </a:extLst>
</a:theme>
</file>

<file path=ppt/theme/theme5.xml><?xml version="1.0" encoding="utf-8"?>
<a:theme xmlns:a="http://schemas.openxmlformats.org/drawingml/2006/main" name="5_UoR 1-green #158473">
  <a:themeElements>
    <a:clrScheme name="05 UoR Conference #6F7D14">
      <a:dk1>
        <a:srgbClr val="000000"/>
      </a:dk1>
      <a:lt1>
        <a:srgbClr val="FFFFFF"/>
      </a:lt1>
      <a:dk2>
        <a:srgbClr val="6F7D14"/>
      </a:dk2>
      <a:lt2>
        <a:srgbClr val="808080"/>
      </a:lt2>
      <a:accent1>
        <a:srgbClr val="BDCC5A"/>
      </a:accent1>
      <a:accent2>
        <a:srgbClr val="9DAE32"/>
      </a:accent2>
      <a:accent3>
        <a:srgbClr val="FFFFFF"/>
      </a:accent3>
      <a:accent4>
        <a:srgbClr val="444E02"/>
      </a:accent4>
      <a:accent5>
        <a:srgbClr val="BDCC5A"/>
      </a:accent5>
      <a:accent6>
        <a:srgbClr val="000000"/>
      </a:accent6>
      <a:hlink>
        <a:srgbClr val="6F7D14"/>
      </a:hlink>
      <a:folHlink>
        <a:srgbClr val="444E0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tx2"/>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2952750" rtl="0" eaLnBrk="1" fontAlgn="base" latinLnBrk="0" hangingPunct="1">
          <a:lnSpc>
            <a:spcPct val="100000"/>
          </a:lnSpc>
          <a:spcBef>
            <a:spcPct val="0"/>
          </a:spcBef>
          <a:spcAft>
            <a:spcPct val="0"/>
          </a:spcAft>
          <a:buClrTx/>
          <a:buSzTx/>
          <a:buFontTx/>
          <a:buNone/>
          <a:tabLst/>
          <a:defRPr kumimoji="0" lang="en-GB" sz="1300" b="0" i="0" u="none" strike="noStrike" cap="none" normalizeH="0" baseline="0" smtClean="0">
            <a:ln>
              <a:noFill/>
            </a:ln>
            <a:solidFill>
              <a:schemeClr val="tx1"/>
            </a:solidFill>
            <a:effectLst/>
            <a:latin typeface="Rdg Vesta" pitchFamily="2" charset="0"/>
          </a:defRPr>
        </a:defPPr>
      </a:lstStyle>
    </a:spDef>
    <a:lnDef>
      <a:spPr bwMode="auto">
        <a:xfrm>
          <a:off x="0" y="0"/>
          <a:ext cx="1" cy="1"/>
        </a:xfrm>
        <a:custGeom>
          <a:avLst/>
          <a:gdLst/>
          <a:ahLst/>
          <a:cxnLst/>
          <a:rect l="0" t="0" r="0" b="0"/>
          <a:pathLst/>
        </a:custGeom>
        <a:solidFill>
          <a:schemeClr val="tx2"/>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2952750" rtl="0" eaLnBrk="1" fontAlgn="base" latinLnBrk="0" hangingPunct="1">
          <a:lnSpc>
            <a:spcPct val="100000"/>
          </a:lnSpc>
          <a:spcBef>
            <a:spcPct val="0"/>
          </a:spcBef>
          <a:spcAft>
            <a:spcPct val="0"/>
          </a:spcAft>
          <a:buClrTx/>
          <a:buSzTx/>
          <a:buFontTx/>
          <a:buNone/>
          <a:tabLst/>
          <a:defRPr kumimoji="0" lang="en-GB" sz="1300" b="0" i="0" u="none" strike="noStrike" cap="none" normalizeH="0" baseline="0" smtClean="0">
            <a:ln>
              <a:noFill/>
            </a:ln>
            <a:solidFill>
              <a:schemeClr val="tx1"/>
            </a:solidFill>
            <a:effectLst/>
            <a:latin typeface="Rdg Vesta" pitchFamily="2" charset="0"/>
          </a:defRPr>
        </a:defPPr>
      </a:lstStyle>
    </a:lnDef>
  </a:objectDefaults>
  <a:extraClrSchemeLst/>
  <a:extLst>
    <a:ext uri="{05A4C25C-085E-4340-85A3-A5531E510DB2}">
      <thm15:themeFamily xmlns:thm15="http://schemas.microsoft.com/office/thememl/2012/main" name="B27825 UoR Conference 2022 landscape HT v1b theme3.potx" id="{4BEA13EE-5DAB-4147-B372-2106DC4B5D07}" vid="{6BD4E892-5979-4205-9C50-F95054461FAF}"/>
    </a:ext>
  </a:extLst>
</a:theme>
</file>

<file path=ppt/theme/theme6.xml><?xml version="1.0" encoding="utf-8"?>
<a:theme xmlns:a="http://schemas.openxmlformats.org/drawingml/2006/main" name="6_UoR 1-green #158473">
  <a:themeElements>
    <a:clrScheme name="06 UoR Conference #2B7DAE">
      <a:dk1>
        <a:srgbClr val="000000"/>
      </a:dk1>
      <a:lt1>
        <a:srgbClr val="FFFFFF"/>
      </a:lt1>
      <a:dk2>
        <a:srgbClr val="2B7DAE"/>
      </a:dk2>
      <a:lt2>
        <a:srgbClr val="808080"/>
      </a:lt2>
      <a:accent1>
        <a:srgbClr val="7CCDFD"/>
      </a:accent1>
      <a:accent2>
        <a:srgbClr val="62B4E7"/>
      </a:accent2>
      <a:accent3>
        <a:srgbClr val="FFFFFF"/>
      </a:accent3>
      <a:accent4>
        <a:srgbClr val="114E72"/>
      </a:accent4>
      <a:accent5>
        <a:srgbClr val="7CCDFD"/>
      </a:accent5>
      <a:accent6>
        <a:srgbClr val="000000"/>
      </a:accent6>
      <a:hlink>
        <a:srgbClr val="2B7DAE"/>
      </a:hlink>
      <a:folHlink>
        <a:srgbClr val="114E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tx2"/>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2952750" rtl="0" eaLnBrk="1" fontAlgn="base" latinLnBrk="0" hangingPunct="1">
          <a:lnSpc>
            <a:spcPct val="100000"/>
          </a:lnSpc>
          <a:spcBef>
            <a:spcPct val="0"/>
          </a:spcBef>
          <a:spcAft>
            <a:spcPct val="0"/>
          </a:spcAft>
          <a:buClrTx/>
          <a:buSzTx/>
          <a:buFontTx/>
          <a:buNone/>
          <a:tabLst/>
          <a:defRPr kumimoji="0" lang="en-GB" sz="1300" b="0" i="0" u="none" strike="noStrike" cap="none" normalizeH="0" baseline="0" smtClean="0">
            <a:ln>
              <a:noFill/>
            </a:ln>
            <a:solidFill>
              <a:schemeClr val="tx1"/>
            </a:solidFill>
            <a:effectLst/>
            <a:latin typeface="Rdg Vesta" pitchFamily="2" charset="0"/>
          </a:defRPr>
        </a:defPPr>
      </a:lstStyle>
    </a:spDef>
    <a:lnDef>
      <a:spPr bwMode="auto">
        <a:xfrm>
          <a:off x="0" y="0"/>
          <a:ext cx="1" cy="1"/>
        </a:xfrm>
        <a:custGeom>
          <a:avLst/>
          <a:gdLst/>
          <a:ahLst/>
          <a:cxnLst/>
          <a:rect l="0" t="0" r="0" b="0"/>
          <a:pathLst/>
        </a:custGeom>
        <a:solidFill>
          <a:schemeClr val="tx2"/>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2952750" rtl="0" eaLnBrk="1" fontAlgn="base" latinLnBrk="0" hangingPunct="1">
          <a:lnSpc>
            <a:spcPct val="100000"/>
          </a:lnSpc>
          <a:spcBef>
            <a:spcPct val="0"/>
          </a:spcBef>
          <a:spcAft>
            <a:spcPct val="0"/>
          </a:spcAft>
          <a:buClrTx/>
          <a:buSzTx/>
          <a:buFontTx/>
          <a:buNone/>
          <a:tabLst/>
          <a:defRPr kumimoji="0" lang="en-GB" sz="1300" b="0" i="0" u="none" strike="noStrike" cap="none" normalizeH="0" baseline="0" smtClean="0">
            <a:ln>
              <a:noFill/>
            </a:ln>
            <a:solidFill>
              <a:schemeClr val="tx1"/>
            </a:solidFill>
            <a:effectLst/>
            <a:latin typeface="Rdg Vesta" pitchFamily="2" charset="0"/>
          </a:defRPr>
        </a:defPPr>
      </a:lstStyle>
    </a:lnDef>
  </a:objectDefaults>
  <a:extraClrSchemeLst/>
  <a:extLst>
    <a:ext uri="{05A4C25C-085E-4340-85A3-A5531E510DB2}">
      <thm15:themeFamily xmlns:thm15="http://schemas.microsoft.com/office/thememl/2012/main" name="B27825 UoR Conference 2022 landscape HT v1b theme3.potx" id="{4BEA13EE-5DAB-4147-B372-2106DC4B5D07}" vid="{6C5EBC31-8C5A-4DFA-ABE7-575CCCACA5ED}"/>
    </a:ext>
  </a:ext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54</TotalTime>
  <Words>1179</Words>
  <Application>Microsoft Office PowerPoint</Application>
  <PresentationFormat>Custom</PresentationFormat>
  <Paragraphs>70</Paragraphs>
  <Slides>1</Slides>
  <Notes>0</Notes>
  <HiddenSlides>0</HiddenSlides>
  <MMClips>0</MMClips>
  <ScaleCrop>false</ScaleCrop>
  <HeadingPairs>
    <vt:vector size="8" baseType="variant">
      <vt:variant>
        <vt:lpstr>Fonts Used</vt:lpstr>
      </vt:variant>
      <vt:variant>
        <vt:i4>2</vt:i4>
      </vt:variant>
      <vt:variant>
        <vt:lpstr>Theme</vt:lpstr>
      </vt:variant>
      <vt:variant>
        <vt:i4>6</vt:i4>
      </vt:variant>
      <vt:variant>
        <vt:lpstr>Embedded OLE Servers</vt:lpstr>
      </vt:variant>
      <vt:variant>
        <vt:i4>0</vt:i4>
      </vt:variant>
      <vt:variant>
        <vt:lpstr>Slide Titles</vt:lpstr>
      </vt:variant>
      <vt:variant>
        <vt:i4>1</vt:i4>
      </vt:variant>
    </vt:vector>
  </HeadingPairs>
  <TitlesOfParts>
    <vt:vector size="9" baseType="lpstr">
      <vt:lpstr>Arial</vt:lpstr>
      <vt:lpstr>Rdg Vesta</vt:lpstr>
      <vt:lpstr>1_UoR 1-green #158473</vt:lpstr>
      <vt:lpstr>2_UoR 1-green #158473</vt:lpstr>
      <vt:lpstr>3_UoR 1-green #158473</vt:lpstr>
      <vt:lpstr>4_UoR 1-green #158473</vt:lpstr>
      <vt:lpstr>5_UoR 1-green #158473</vt:lpstr>
      <vt:lpstr>6_UoR 1-green #158473</vt:lpstr>
      <vt:lpstr>PowerPoint Presentation</vt:lpstr>
    </vt:vector>
  </TitlesOfParts>
  <Company>University of Reading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Research and conference poster</dc:subject>
  <dc:creator>Hannah Tollett</dc:creator>
  <cp:lastModifiedBy>Hannah Tollett</cp:lastModifiedBy>
  <cp:revision>9</cp:revision>
  <dcterms:created xsi:type="dcterms:W3CDTF">2022-02-16T16:22:19Z</dcterms:created>
  <dcterms:modified xsi:type="dcterms:W3CDTF">2022-02-16T17:37:23Z</dcterms:modified>
</cp:coreProperties>
</file>