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665" r:id="rId2"/>
    <p:sldMasterId id="2147483680" r:id="rId3"/>
    <p:sldMasterId id="2147483695" r:id="rId4"/>
  </p:sldMasterIdLst>
  <p:notesMasterIdLst>
    <p:notesMasterId r:id="rId20"/>
  </p:notesMasterIdLst>
  <p:handoutMasterIdLst>
    <p:handoutMasterId r:id="rId21"/>
  </p:handoutMasterIdLst>
  <p:sldIdLst>
    <p:sldId id="256" r:id="rId5"/>
    <p:sldId id="259" r:id="rId6"/>
    <p:sldId id="257" r:id="rId7"/>
    <p:sldId id="258" r:id="rId8"/>
    <p:sldId id="260" r:id="rId9"/>
    <p:sldId id="261" r:id="rId10"/>
    <p:sldId id="262" r:id="rId11"/>
    <p:sldId id="263" r:id="rId12"/>
    <p:sldId id="264" r:id="rId13"/>
    <p:sldId id="265" r:id="rId14"/>
    <p:sldId id="266" r:id="rId15"/>
    <p:sldId id="267" r:id="rId16"/>
    <p:sldId id="268" r:id="rId17"/>
    <p:sldId id="269" r:id="rId18"/>
    <p:sldId id="270" r:id="rId19"/>
  </p:sldIdLst>
  <p:sldSz cx="9144000" cy="6858000" type="screen4x3"/>
  <p:notesSz cx="6858000" cy="9144000"/>
  <p:defaultTextStyle>
    <a:defPPr>
      <a:defRPr lang="en-GB"/>
    </a:defPPr>
    <a:lvl1pPr algn="l" rtl="0" fontAlgn="base">
      <a:spcBef>
        <a:spcPct val="20000"/>
      </a:spcBef>
      <a:spcAft>
        <a:spcPct val="0"/>
      </a:spcAft>
      <a:defRPr sz="2000" kern="1200">
        <a:solidFill>
          <a:schemeClr val="tx1"/>
        </a:solidFill>
        <a:latin typeface="Arial" charset="0"/>
        <a:ea typeface="+mn-ea"/>
        <a:cs typeface="+mn-cs"/>
      </a:defRPr>
    </a:lvl1pPr>
    <a:lvl2pPr marL="457200" algn="l" rtl="0" fontAlgn="base">
      <a:spcBef>
        <a:spcPct val="20000"/>
      </a:spcBef>
      <a:spcAft>
        <a:spcPct val="0"/>
      </a:spcAft>
      <a:defRPr sz="2000" kern="1200">
        <a:solidFill>
          <a:schemeClr val="tx1"/>
        </a:solidFill>
        <a:latin typeface="Arial" charset="0"/>
        <a:ea typeface="+mn-ea"/>
        <a:cs typeface="+mn-cs"/>
      </a:defRPr>
    </a:lvl2pPr>
    <a:lvl3pPr marL="914400" algn="l" rtl="0" fontAlgn="base">
      <a:spcBef>
        <a:spcPct val="20000"/>
      </a:spcBef>
      <a:spcAft>
        <a:spcPct val="0"/>
      </a:spcAft>
      <a:defRPr sz="2000" kern="1200">
        <a:solidFill>
          <a:schemeClr val="tx1"/>
        </a:solidFill>
        <a:latin typeface="Arial" charset="0"/>
        <a:ea typeface="+mn-ea"/>
        <a:cs typeface="+mn-cs"/>
      </a:defRPr>
    </a:lvl3pPr>
    <a:lvl4pPr marL="1371600" algn="l" rtl="0" fontAlgn="base">
      <a:spcBef>
        <a:spcPct val="20000"/>
      </a:spcBef>
      <a:spcAft>
        <a:spcPct val="0"/>
      </a:spcAft>
      <a:defRPr sz="2000" kern="1200">
        <a:solidFill>
          <a:schemeClr val="tx1"/>
        </a:solidFill>
        <a:latin typeface="Arial" charset="0"/>
        <a:ea typeface="+mn-ea"/>
        <a:cs typeface="+mn-cs"/>
      </a:defRPr>
    </a:lvl4pPr>
    <a:lvl5pPr marL="1828800" algn="l" rtl="0" fontAlgn="base">
      <a:spcBef>
        <a:spcPct val="2000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1230"/>
    <a:srgbClr val="00502F"/>
    <a:srgbClr val="F2E9D5"/>
    <a:srgbClr val="B0001A"/>
    <a:srgbClr val="003626"/>
    <a:srgbClr val="004832"/>
    <a:srgbClr val="004731"/>
    <a:srgbClr val="0A30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09" autoAdjust="0"/>
    <p:restoredTop sz="94674" autoAdjust="0"/>
  </p:normalViewPr>
  <p:slideViewPr>
    <p:cSldViewPr snapToObjects="1">
      <p:cViewPr>
        <p:scale>
          <a:sx n="77" d="100"/>
          <a:sy n="77" d="100"/>
        </p:scale>
        <p:origin x="-1368" y="204"/>
      </p:cViewPr>
      <p:guideLst>
        <p:guide orient="horz" pos="2160"/>
        <p:guide pos="2880"/>
      </p:guideLst>
    </p:cSldViewPr>
  </p:slideViewPr>
  <p:notesTextViewPr>
    <p:cViewPr>
      <p:scale>
        <a:sx n="1" d="1"/>
        <a:sy n="1" d="1"/>
      </p:scale>
      <p:origin x="0" y="0"/>
    </p:cViewPr>
  </p:notesTextViewPr>
  <p:notesViewPr>
    <p:cSldViewPr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a:lvl1pPr>
          </a:lstStyle>
          <a:p>
            <a:pPr>
              <a:defRPr/>
            </a:pPr>
            <a:endParaRPr lang="en-US"/>
          </a:p>
        </p:txBody>
      </p:sp>
      <p:sp>
        <p:nvSpPr>
          <p:cNvPr id="1351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lvl1pPr>
          </a:lstStyle>
          <a:p>
            <a:pPr>
              <a:defRPr/>
            </a:pPr>
            <a:endParaRPr lang="en-US"/>
          </a:p>
        </p:txBody>
      </p:sp>
      <p:sp>
        <p:nvSpPr>
          <p:cNvPr id="1351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lvl1pPr>
          </a:lstStyle>
          <a:p>
            <a:pPr>
              <a:defRPr/>
            </a:pPr>
            <a:endParaRPr lang="en-US"/>
          </a:p>
        </p:txBody>
      </p:sp>
      <p:sp>
        <p:nvSpPr>
          <p:cNvPr id="1351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lvl1pPr>
          </a:lstStyle>
          <a:p>
            <a:pPr>
              <a:defRPr/>
            </a:pPr>
            <a:fld id="{CA3A6DB4-ED08-4C82-9D06-6EC779A246F1}" type="slidenum">
              <a:rPr lang="en-GB"/>
              <a:pPr>
                <a:defRPr/>
              </a:pPr>
              <a:t>‹#›</a:t>
            </a:fld>
            <a:endParaRPr lang="en-GB"/>
          </a:p>
        </p:txBody>
      </p:sp>
    </p:spTree>
    <p:extLst>
      <p:ext uri="{BB962C8B-B14F-4D97-AF65-F5344CB8AC3E}">
        <p14:creationId xmlns:p14="http://schemas.microsoft.com/office/powerpoint/2010/main" val="439788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a:lvl1pPr>
          </a:lstStyle>
          <a:p>
            <a:pPr>
              <a:defRPr/>
            </a:pPr>
            <a:endParaRPr lang="en-US"/>
          </a:p>
        </p:txBody>
      </p:sp>
      <p:sp>
        <p:nvSpPr>
          <p:cNvPr id="137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37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lvl1pPr>
          </a:lstStyle>
          <a:p>
            <a:pPr>
              <a:defRPr/>
            </a:pPr>
            <a:endParaRPr lang="en-US"/>
          </a:p>
        </p:txBody>
      </p:sp>
      <p:sp>
        <p:nvSpPr>
          <p:cNvPr id="137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lvl1pPr>
          </a:lstStyle>
          <a:p>
            <a:pPr>
              <a:defRPr/>
            </a:pPr>
            <a:fld id="{D1D2C453-34A3-4D25-B946-69EEBA1EAA6F}" type="slidenum">
              <a:rPr lang="en-GB"/>
              <a:pPr>
                <a:defRPr/>
              </a:pPr>
              <a:t>‹#›</a:t>
            </a:fld>
            <a:endParaRPr lang="en-GB"/>
          </a:p>
        </p:txBody>
      </p:sp>
    </p:spTree>
    <p:extLst>
      <p:ext uri="{BB962C8B-B14F-4D97-AF65-F5344CB8AC3E}">
        <p14:creationId xmlns:p14="http://schemas.microsoft.com/office/powerpoint/2010/main" val="24493768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ltGray">
          <a:xfrm>
            <a:off x="76200" y="76200"/>
            <a:ext cx="8991600" cy="6705600"/>
          </a:xfrm>
          <a:prstGeom prst="rect">
            <a:avLst/>
          </a:prstGeom>
          <a:solidFill>
            <a:schemeClr val="tx1"/>
          </a:solidFill>
          <a:ln w="9525">
            <a:noFill/>
            <a:miter lim="800000"/>
            <a:headEnd/>
            <a:tailEnd/>
          </a:ln>
          <a:effectLst/>
        </p:spPr>
        <p:txBody>
          <a:bodyPr wrap="none" anchor="ctr"/>
          <a:lstStyle/>
          <a:p>
            <a:pPr algn="ctr" eaLnBrk="0" hangingPunct="0">
              <a:spcBef>
                <a:spcPct val="0"/>
              </a:spcBef>
              <a:defRPr/>
            </a:pPr>
            <a:endParaRPr lang="en-US" sz="2400">
              <a:solidFill>
                <a:srgbClr val="8D010F"/>
              </a:solidFill>
              <a:latin typeface="Times" pitchFamily="18" charset="0"/>
            </a:endParaRPr>
          </a:p>
        </p:txBody>
      </p:sp>
      <p:pic>
        <p:nvPicPr>
          <p:cNvPr id="5" name="Picture 11" descr="LeedsUniWh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9"/>
          <p:cNvSpPr>
            <a:spLocks noChangeShapeType="1"/>
          </p:cNvSpPr>
          <p:nvPr/>
        </p:nvSpPr>
        <p:spPr bwMode="white">
          <a:xfrm>
            <a:off x="201613" y="1341438"/>
            <a:ext cx="8713787" cy="0"/>
          </a:xfrm>
          <a:prstGeom prst="line">
            <a:avLst/>
          </a:prstGeom>
          <a:noFill/>
          <a:ln w="9525">
            <a:solidFill>
              <a:schemeClr val="bg1"/>
            </a:solidFill>
            <a:round/>
            <a:headEnd/>
            <a:tailEnd/>
          </a:ln>
          <a:effectLst/>
        </p:spPr>
        <p:txBody>
          <a:bodyPr wrap="none" anchor="ctr"/>
          <a:lstStyle/>
          <a:p>
            <a:pPr>
              <a:defRPr/>
            </a:pPr>
            <a:endParaRPr lang="en-GB"/>
          </a:p>
        </p:txBody>
      </p:sp>
      <p:sp>
        <p:nvSpPr>
          <p:cNvPr id="43011" name="Rectangle 3"/>
          <p:cNvSpPr>
            <a:spLocks noGrp="1" noChangeArrowheads="1"/>
          </p:cNvSpPr>
          <p:nvPr>
            <p:ph type="ctrTitle"/>
          </p:nvPr>
        </p:nvSpPr>
        <p:spPr>
          <a:xfrm>
            <a:off x="349250" y="2565400"/>
            <a:ext cx="7772400" cy="549275"/>
          </a:xfrm>
        </p:spPr>
        <p:txBody>
          <a:bodyPr anchor="t">
            <a:spAutoFit/>
          </a:bodyPr>
          <a:lstStyle>
            <a:lvl1pPr>
              <a:defRPr sz="3600">
                <a:solidFill>
                  <a:schemeClr val="bg1"/>
                </a:solidFill>
              </a:defRPr>
            </a:lvl1pPr>
          </a:lstStyle>
          <a:p>
            <a:r>
              <a:rPr lang="en-US" smtClean="0"/>
              <a:t>Click to edit Master title style</a:t>
            </a:r>
            <a:endParaRPr lang="en-GB"/>
          </a:p>
        </p:txBody>
      </p:sp>
      <p:sp>
        <p:nvSpPr>
          <p:cNvPr id="43012" name="Rectangle 4"/>
          <p:cNvSpPr>
            <a:spLocks noGrp="1" noChangeArrowheads="1"/>
          </p:cNvSpPr>
          <p:nvPr>
            <p:ph type="subTitle" idx="1"/>
          </p:nvPr>
        </p:nvSpPr>
        <p:spPr bwMode="ltGray">
          <a:xfrm>
            <a:off x="352425" y="3990975"/>
            <a:ext cx="5394325" cy="519113"/>
          </a:xfrm>
        </p:spPr>
        <p:txBody>
          <a:bodyPr/>
          <a:lstStyle>
            <a:lvl1pPr>
              <a:defRPr sz="2000">
                <a:solidFill>
                  <a:schemeClr val="bg1"/>
                </a:solidFill>
              </a:defRPr>
            </a:lvl1pPr>
          </a:lstStyle>
          <a:p>
            <a:r>
              <a:rPr lang="en-US" smtClean="0"/>
              <a:t>Click to edit Master subtitle style</a:t>
            </a:r>
            <a:endParaRPr lang="en-GB"/>
          </a:p>
        </p:txBody>
      </p:sp>
      <p:sp>
        <p:nvSpPr>
          <p:cNvPr id="7" name="Rectangle 5"/>
          <p:cNvSpPr>
            <a:spLocks noGrp="1" noChangeArrowheads="1"/>
          </p:cNvSpPr>
          <p:nvPr>
            <p:ph type="dt" sz="half" idx="10"/>
          </p:nvPr>
        </p:nvSpPr>
        <p:spPr>
          <a:xfrm>
            <a:off x="457200" y="6927850"/>
            <a:ext cx="2133600" cy="476250"/>
          </a:xfrm>
        </p:spPr>
        <p:txBody>
          <a:bodyPr/>
          <a:lstStyle>
            <a:lvl1pPr>
              <a:defRPr/>
            </a:lvl1pPr>
          </a:lstStyle>
          <a:p>
            <a:pPr>
              <a:defRPr/>
            </a:pPr>
            <a:endParaRPr lang="en-US"/>
          </a:p>
        </p:txBody>
      </p:sp>
      <p:sp>
        <p:nvSpPr>
          <p:cNvPr id="8" name="Rectangle 6"/>
          <p:cNvSpPr>
            <a:spLocks noGrp="1" noChangeArrowheads="1"/>
          </p:cNvSpPr>
          <p:nvPr>
            <p:ph type="ftr" sz="quarter" idx="11"/>
          </p:nvPr>
        </p:nvSpPr>
        <p:spPr>
          <a:xfrm>
            <a:off x="3124200" y="6927850"/>
            <a:ext cx="2895600" cy="476250"/>
          </a:xfrm>
        </p:spPr>
        <p:txBody>
          <a:bodyPr/>
          <a:lstStyle>
            <a:lvl1pPr>
              <a:defRPr/>
            </a:lvl1pPr>
          </a:lstStyle>
          <a:p>
            <a:pPr>
              <a:defRPr/>
            </a:pPr>
            <a:endParaRPr lang="en-US"/>
          </a:p>
        </p:txBody>
      </p:sp>
      <p:sp>
        <p:nvSpPr>
          <p:cNvPr id="9" name="Rectangle 7"/>
          <p:cNvSpPr>
            <a:spLocks noGrp="1" noChangeArrowheads="1"/>
          </p:cNvSpPr>
          <p:nvPr>
            <p:ph type="sldNum" sz="quarter" idx="12"/>
          </p:nvPr>
        </p:nvSpPr>
        <p:spPr>
          <a:xfrm>
            <a:off x="6553200" y="6927850"/>
            <a:ext cx="2133600" cy="476250"/>
          </a:xfrm>
        </p:spPr>
        <p:txBody>
          <a:bodyPr/>
          <a:lstStyle>
            <a:lvl1pPr>
              <a:defRPr/>
            </a:lvl1pPr>
          </a:lstStyle>
          <a:p>
            <a:pPr>
              <a:defRPr/>
            </a:pPr>
            <a:fld id="{8D4B700F-78B5-4564-B3AD-7790DBED24F2}" type="slidenum">
              <a:rPr lang="en-GB"/>
              <a:pPr>
                <a:defRPr/>
              </a:pPr>
              <a:t>‹#›</a:t>
            </a:fld>
            <a:endParaRPr lang="en-GB"/>
          </a:p>
        </p:txBody>
      </p:sp>
    </p:spTree>
    <p:extLst>
      <p:ext uri="{BB962C8B-B14F-4D97-AF65-F5344CB8AC3E}">
        <p14:creationId xmlns:p14="http://schemas.microsoft.com/office/powerpoint/2010/main" val="1855174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03336C20-5CAF-4610-925E-058B521236EA}" type="slidenum">
              <a:rPr lang="en-GB"/>
              <a:pPr>
                <a:defRPr/>
              </a:pPr>
              <a:t>‹#›</a:t>
            </a:fld>
            <a:endParaRPr lang="en-GB"/>
          </a:p>
        </p:txBody>
      </p:sp>
    </p:spTree>
    <p:extLst>
      <p:ext uri="{BB962C8B-B14F-4D97-AF65-F5344CB8AC3E}">
        <p14:creationId xmlns:p14="http://schemas.microsoft.com/office/powerpoint/2010/main" val="8275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3" y="422275"/>
            <a:ext cx="2106612" cy="55927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5600" y="422275"/>
            <a:ext cx="6170613"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B39F8539-906C-4787-8062-5B8C175656D8}" type="slidenum">
              <a:rPr lang="en-GB"/>
              <a:pPr>
                <a:defRPr/>
              </a:pPr>
              <a:t>‹#›</a:t>
            </a:fld>
            <a:endParaRPr lang="en-GB"/>
          </a:p>
        </p:txBody>
      </p:sp>
    </p:spTree>
    <p:extLst>
      <p:ext uri="{BB962C8B-B14F-4D97-AF65-F5344CB8AC3E}">
        <p14:creationId xmlns:p14="http://schemas.microsoft.com/office/powerpoint/2010/main" val="431031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5600" y="1665288"/>
            <a:ext cx="4138613" cy="4349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6613" y="1665288"/>
            <a:ext cx="4138612" cy="2098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6613" y="3916363"/>
            <a:ext cx="4138612" cy="2098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5"/>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ftr" sz="quarter" idx="11"/>
          </p:nvPr>
        </p:nvSpPr>
        <p:spPr>
          <a:ln/>
        </p:spPr>
        <p:txBody>
          <a:bodyPr/>
          <a:lstStyle>
            <a:lvl1pPr>
              <a:defRPr/>
            </a:lvl1pPr>
          </a:lstStyle>
          <a:p>
            <a:pPr>
              <a:defRPr/>
            </a:pPr>
            <a:endParaRPr lang="en-US"/>
          </a:p>
        </p:txBody>
      </p:sp>
      <p:sp>
        <p:nvSpPr>
          <p:cNvPr id="8" name="Rectangle 7"/>
          <p:cNvSpPr>
            <a:spLocks noGrp="1" noChangeArrowheads="1"/>
          </p:cNvSpPr>
          <p:nvPr>
            <p:ph type="sldNum" sz="quarter" idx="12"/>
          </p:nvPr>
        </p:nvSpPr>
        <p:spPr>
          <a:ln/>
        </p:spPr>
        <p:txBody>
          <a:bodyPr/>
          <a:lstStyle>
            <a:lvl1pPr>
              <a:defRPr/>
            </a:lvl1pPr>
          </a:lstStyle>
          <a:p>
            <a:pPr>
              <a:defRPr/>
            </a:pPr>
            <a:fld id="{8427C1A4-E76B-4698-BD9D-99EC6A7EABEE}" type="slidenum">
              <a:rPr lang="en-GB"/>
              <a:pPr>
                <a:defRPr/>
              </a:pPr>
              <a:t>‹#›</a:t>
            </a:fld>
            <a:endParaRPr lang="en-GB"/>
          </a:p>
        </p:txBody>
      </p:sp>
    </p:spTree>
    <p:extLst>
      <p:ext uri="{BB962C8B-B14F-4D97-AF65-F5344CB8AC3E}">
        <p14:creationId xmlns:p14="http://schemas.microsoft.com/office/powerpoint/2010/main" val="1848283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5600" y="1665288"/>
            <a:ext cx="4138613" cy="4349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46613" y="1665288"/>
            <a:ext cx="4138612" cy="4349750"/>
          </a:xfrm>
        </p:spPr>
        <p:txBody>
          <a:bodyPr/>
          <a:lstStyle/>
          <a:p>
            <a:pPr lvl="0"/>
            <a:r>
              <a:rPr lang="en-US" noProof="0" smtClean="0"/>
              <a:t>Click icon to add chart</a:t>
            </a:r>
            <a:endParaRPr lang="en-GB" noProof="0" smtClean="0"/>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9D93633A-FF33-4468-8B83-8C91E07A53AF}" type="slidenum">
              <a:rPr lang="en-GB"/>
              <a:pPr>
                <a:defRPr/>
              </a:pPr>
              <a:t>‹#›</a:t>
            </a:fld>
            <a:endParaRPr lang="en-GB"/>
          </a:p>
        </p:txBody>
      </p:sp>
    </p:spTree>
    <p:extLst>
      <p:ext uri="{BB962C8B-B14F-4D97-AF65-F5344CB8AC3E}">
        <p14:creationId xmlns:p14="http://schemas.microsoft.com/office/powerpoint/2010/main" val="3380051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355600" y="1665288"/>
            <a:ext cx="8429625" cy="4349750"/>
          </a:xfrm>
        </p:spPr>
        <p:txBody>
          <a:bodyPr/>
          <a:lstStyle/>
          <a:p>
            <a:pPr lvl="0"/>
            <a:r>
              <a:rPr lang="en-US" noProof="0" smtClean="0"/>
              <a:t>Click icon to add table</a:t>
            </a:r>
            <a:endParaRPr lang="en-GB"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37000D7-D9BB-424D-B5BB-2BD63807F6E1}" type="slidenum">
              <a:rPr lang="en-GB"/>
              <a:pPr>
                <a:defRPr/>
              </a:pPr>
              <a:t>‹#›</a:t>
            </a:fld>
            <a:endParaRPr lang="en-GB"/>
          </a:p>
        </p:txBody>
      </p:sp>
    </p:spTree>
    <p:extLst>
      <p:ext uri="{BB962C8B-B14F-4D97-AF65-F5344CB8AC3E}">
        <p14:creationId xmlns:p14="http://schemas.microsoft.com/office/powerpoint/2010/main" val="3455342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ltGray">
          <a:xfrm>
            <a:off x="76200" y="76200"/>
            <a:ext cx="8991600" cy="6705600"/>
          </a:xfrm>
          <a:prstGeom prst="rect">
            <a:avLst/>
          </a:prstGeom>
          <a:solidFill>
            <a:srgbClr val="00502F"/>
          </a:solidFill>
          <a:ln w="9525">
            <a:noFill/>
            <a:miter lim="800000"/>
            <a:headEnd/>
            <a:tailEnd/>
          </a:ln>
          <a:effectLst/>
        </p:spPr>
        <p:txBody>
          <a:bodyPr wrap="none" anchor="ctr"/>
          <a:lstStyle/>
          <a:p>
            <a:pPr algn="ctr" eaLnBrk="0" hangingPunct="0">
              <a:spcBef>
                <a:spcPct val="0"/>
              </a:spcBef>
              <a:defRPr/>
            </a:pPr>
            <a:endParaRPr lang="en-US" sz="2400">
              <a:solidFill>
                <a:srgbClr val="8D010F"/>
              </a:solidFill>
              <a:latin typeface="Times" pitchFamily="18" charset="0"/>
            </a:endParaRPr>
          </a:p>
        </p:txBody>
      </p:sp>
      <p:pic>
        <p:nvPicPr>
          <p:cNvPr id="5" name="Picture 11" descr="LeedsUniWh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9"/>
          <p:cNvSpPr>
            <a:spLocks noChangeShapeType="1"/>
          </p:cNvSpPr>
          <p:nvPr/>
        </p:nvSpPr>
        <p:spPr bwMode="white">
          <a:xfrm>
            <a:off x="201613" y="1341438"/>
            <a:ext cx="8713787" cy="0"/>
          </a:xfrm>
          <a:prstGeom prst="line">
            <a:avLst/>
          </a:prstGeom>
          <a:noFill/>
          <a:ln w="9525">
            <a:solidFill>
              <a:schemeClr val="bg1"/>
            </a:solidFill>
            <a:round/>
            <a:headEnd/>
            <a:tailEnd/>
          </a:ln>
          <a:effectLst/>
        </p:spPr>
        <p:txBody>
          <a:bodyPr wrap="none" anchor="ctr"/>
          <a:lstStyle/>
          <a:p>
            <a:pPr>
              <a:defRPr/>
            </a:pPr>
            <a:endParaRPr lang="en-GB"/>
          </a:p>
        </p:txBody>
      </p:sp>
      <p:sp>
        <p:nvSpPr>
          <p:cNvPr id="43011" name="Rectangle 3"/>
          <p:cNvSpPr>
            <a:spLocks noGrp="1" noChangeArrowheads="1"/>
          </p:cNvSpPr>
          <p:nvPr>
            <p:ph type="ctrTitle"/>
          </p:nvPr>
        </p:nvSpPr>
        <p:spPr>
          <a:xfrm>
            <a:off x="349250" y="2565400"/>
            <a:ext cx="7772400" cy="549275"/>
          </a:xfrm>
        </p:spPr>
        <p:txBody>
          <a:bodyPr anchor="t">
            <a:spAutoFit/>
          </a:bodyPr>
          <a:lstStyle>
            <a:lvl1pPr>
              <a:defRPr sz="3600">
                <a:solidFill>
                  <a:schemeClr val="bg1"/>
                </a:solidFill>
              </a:defRPr>
            </a:lvl1pPr>
          </a:lstStyle>
          <a:p>
            <a:r>
              <a:rPr lang="en-GB"/>
              <a:t>Click to edit Master title style</a:t>
            </a:r>
          </a:p>
        </p:txBody>
      </p:sp>
      <p:sp>
        <p:nvSpPr>
          <p:cNvPr id="43012" name="Rectangle 4"/>
          <p:cNvSpPr>
            <a:spLocks noGrp="1" noChangeArrowheads="1"/>
          </p:cNvSpPr>
          <p:nvPr>
            <p:ph type="subTitle" idx="1"/>
          </p:nvPr>
        </p:nvSpPr>
        <p:spPr bwMode="ltGray">
          <a:xfrm>
            <a:off x="352425" y="3990975"/>
            <a:ext cx="5394325" cy="519113"/>
          </a:xfrm>
        </p:spPr>
        <p:txBody>
          <a:bodyPr/>
          <a:lstStyle>
            <a:lvl1pPr>
              <a:defRPr sz="2000">
                <a:solidFill>
                  <a:schemeClr val="bg1"/>
                </a:solidFill>
              </a:defRPr>
            </a:lvl1pPr>
          </a:lstStyle>
          <a:p>
            <a:r>
              <a:rPr lang="en-GB"/>
              <a:t>Click to edit Master subtitle style</a:t>
            </a:r>
          </a:p>
        </p:txBody>
      </p:sp>
      <p:sp>
        <p:nvSpPr>
          <p:cNvPr id="7" name="Rectangle 5"/>
          <p:cNvSpPr>
            <a:spLocks noGrp="1" noChangeArrowheads="1"/>
          </p:cNvSpPr>
          <p:nvPr>
            <p:ph type="dt" sz="half" idx="10"/>
          </p:nvPr>
        </p:nvSpPr>
        <p:spPr>
          <a:xfrm>
            <a:off x="457200" y="6927850"/>
            <a:ext cx="2133600" cy="476250"/>
          </a:xfrm>
        </p:spPr>
        <p:txBody>
          <a:bodyPr/>
          <a:lstStyle>
            <a:lvl1pPr>
              <a:defRPr/>
            </a:lvl1pPr>
          </a:lstStyle>
          <a:p>
            <a:pPr>
              <a:defRPr/>
            </a:pPr>
            <a:endParaRPr lang="en-US"/>
          </a:p>
        </p:txBody>
      </p:sp>
      <p:sp>
        <p:nvSpPr>
          <p:cNvPr id="8" name="Rectangle 6"/>
          <p:cNvSpPr>
            <a:spLocks noGrp="1" noChangeArrowheads="1"/>
          </p:cNvSpPr>
          <p:nvPr>
            <p:ph type="ftr" sz="quarter" idx="11"/>
          </p:nvPr>
        </p:nvSpPr>
        <p:spPr>
          <a:xfrm>
            <a:off x="3124200" y="6927850"/>
            <a:ext cx="2895600" cy="476250"/>
          </a:xfrm>
        </p:spPr>
        <p:txBody>
          <a:bodyPr/>
          <a:lstStyle>
            <a:lvl1pPr>
              <a:defRPr/>
            </a:lvl1pPr>
          </a:lstStyle>
          <a:p>
            <a:pPr>
              <a:defRPr/>
            </a:pPr>
            <a:endParaRPr lang="en-US"/>
          </a:p>
        </p:txBody>
      </p:sp>
      <p:sp>
        <p:nvSpPr>
          <p:cNvPr id="9" name="Rectangle 7"/>
          <p:cNvSpPr>
            <a:spLocks noGrp="1" noChangeArrowheads="1"/>
          </p:cNvSpPr>
          <p:nvPr>
            <p:ph type="sldNum" sz="quarter" idx="12"/>
          </p:nvPr>
        </p:nvSpPr>
        <p:spPr>
          <a:xfrm>
            <a:off x="6553200" y="6927850"/>
            <a:ext cx="2133600" cy="476250"/>
          </a:xfrm>
        </p:spPr>
        <p:txBody>
          <a:bodyPr/>
          <a:lstStyle>
            <a:lvl1pPr>
              <a:defRPr/>
            </a:lvl1pPr>
          </a:lstStyle>
          <a:p>
            <a:pPr>
              <a:defRPr/>
            </a:pPr>
            <a:fld id="{5F22A93E-D679-4A83-9AB2-AF0F94D002DD}" type="slidenum">
              <a:rPr lang="en-GB"/>
              <a:pPr>
                <a:defRPr/>
              </a:pPr>
              <a:t>‹#›</a:t>
            </a:fld>
            <a:endParaRPr lang="en-GB"/>
          </a:p>
        </p:txBody>
      </p:sp>
    </p:spTree>
    <p:extLst>
      <p:ext uri="{BB962C8B-B14F-4D97-AF65-F5344CB8AC3E}">
        <p14:creationId xmlns:p14="http://schemas.microsoft.com/office/powerpoint/2010/main" val="730743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798ACF1C-11D6-4599-9F3B-C13396277F13}" type="slidenum">
              <a:rPr lang="en-GB"/>
              <a:pPr>
                <a:defRPr/>
              </a:pPr>
              <a:t>‹#›</a:t>
            </a:fld>
            <a:endParaRPr lang="en-GB"/>
          </a:p>
        </p:txBody>
      </p:sp>
    </p:spTree>
    <p:extLst>
      <p:ext uri="{BB962C8B-B14F-4D97-AF65-F5344CB8AC3E}">
        <p14:creationId xmlns:p14="http://schemas.microsoft.com/office/powerpoint/2010/main" val="40837204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0EAE223B-CAFF-47BB-8F73-7055C7165FB5}" type="slidenum">
              <a:rPr lang="en-GB"/>
              <a:pPr>
                <a:defRPr/>
              </a:pPr>
              <a:t>‹#›</a:t>
            </a:fld>
            <a:endParaRPr lang="en-GB"/>
          </a:p>
        </p:txBody>
      </p:sp>
    </p:spTree>
    <p:extLst>
      <p:ext uri="{BB962C8B-B14F-4D97-AF65-F5344CB8AC3E}">
        <p14:creationId xmlns:p14="http://schemas.microsoft.com/office/powerpoint/2010/main" val="35448609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5600" y="1665288"/>
            <a:ext cx="4138613"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665288"/>
            <a:ext cx="4138612"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2EE9434F-50CA-4E89-8A68-B3ADA0A20C05}" type="slidenum">
              <a:rPr lang="en-GB"/>
              <a:pPr>
                <a:defRPr/>
              </a:pPr>
              <a:t>‹#›</a:t>
            </a:fld>
            <a:endParaRPr lang="en-GB"/>
          </a:p>
        </p:txBody>
      </p:sp>
    </p:spTree>
    <p:extLst>
      <p:ext uri="{BB962C8B-B14F-4D97-AF65-F5344CB8AC3E}">
        <p14:creationId xmlns:p14="http://schemas.microsoft.com/office/powerpoint/2010/main" val="952538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962C2C8A-1B2E-4588-A06A-AF7C7D55E2AA}" type="slidenum">
              <a:rPr lang="en-GB"/>
              <a:pPr>
                <a:defRPr/>
              </a:pPr>
              <a:t>‹#›</a:t>
            </a:fld>
            <a:endParaRPr lang="en-GB"/>
          </a:p>
        </p:txBody>
      </p:sp>
    </p:spTree>
    <p:extLst>
      <p:ext uri="{BB962C8B-B14F-4D97-AF65-F5344CB8AC3E}">
        <p14:creationId xmlns:p14="http://schemas.microsoft.com/office/powerpoint/2010/main" val="2806249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39464C1B-DE37-42C6-96C9-C285A38B56FA}" type="slidenum">
              <a:rPr lang="en-GB"/>
              <a:pPr>
                <a:defRPr/>
              </a:pPr>
              <a:t>‹#›</a:t>
            </a:fld>
            <a:endParaRPr lang="en-GB"/>
          </a:p>
        </p:txBody>
      </p:sp>
    </p:spTree>
    <p:extLst>
      <p:ext uri="{BB962C8B-B14F-4D97-AF65-F5344CB8AC3E}">
        <p14:creationId xmlns:p14="http://schemas.microsoft.com/office/powerpoint/2010/main" val="22992686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1662D170-D69C-487D-9E16-519D8C6347CD}" type="slidenum">
              <a:rPr lang="en-GB"/>
              <a:pPr>
                <a:defRPr/>
              </a:pPr>
              <a:t>‹#›</a:t>
            </a:fld>
            <a:endParaRPr lang="en-GB"/>
          </a:p>
        </p:txBody>
      </p:sp>
    </p:spTree>
    <p:extLst>
      <p:ext uri="{BB962C8B-B14F-4D97-AF65-F5344CB8AC3E}">
        <p14:creationId xmlns:p14="http://schemas.microsoft.com/office/powerpoint/2010/main" val="28024535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04CB8D96-C74F-4ADD-9495-6C24C687AE16}" type="slidenum">
              <a:rPr lang="en-GB"/>
              <a:pPr>
                <a:defRPr/>
              </a:pPr>
              <a:t>‹#›</a:t>
            </a:fld>
            <a:endParaRPr lang="en-GB"/>
          </a:p>
        </p:txBody>
      </p:sp>
    </p:spTree>
    <p:extLst>
      <p:ext uri="{BB962C8B-B14F-4D97-AF65-F5344CB8AC3E}">
        <p14:creationId xmlns:p14="http://schemas.microsoft.com/office/powerpoint/2010/main" val="3403724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F41AC9F8-9F6A-4110-BEA2-764649D97A1A}" type="slidenum">
              <a:rPr lang="en-GB"/>
              <a:pPr>
                <a:defRPr/>
              </a:pPr>
              <a:t>‹#›</a:t>
            </a:fld>
            <a:endParaRPr lang="en-GB"/>
          </a:p>
        </p:txBody>
      </p:sp>
    </p:spTree>
    <p:extLst>
      <p:ext uri="{BB962C8B-B14F-4D97-AF65-F5344CB8AC3E}">
        <p14:creationId xmlns:p14="http://schemas.microsoft.com/office/powerpoint/2010/main" val="25200381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8FC94FBE-AEB6-4533-B3C0-569EE74DA2AB}" type="slidenum">
              <a:rPr lang="en-GB"/>
              <a:pPr>
                <a:defRPr/>
              </a:pPr>
              <a:t>‹#›</a:t>
            </a:fld>
            <a:endParaRPr lang="en-GB"/>
          </a:p>
        </p:txBody>
      </p:sp>
    </p:spTree>
    <p:extLst>
      <p:ext uri="{BB962C8B-B14F-4D97-AF65-F5344CB8AC3E}">
        <p14:creationId xmlns:p14="http://schemas.microsoft.com/office/powerpoint/2010/main" val="16218798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7C960128-A789-4040-B65F-50566E3298D6}" type="slidenum">
              <a:rPr lang="en-GB"/>
              <a:pPr>
                <a:defRPr/>
              </a:pPr>
              <a:t>‹#›</a:t>
            </a:fld>
            <a:endParaRPr lang="en-GB"/>
          </a:p>
        </p:txBody>
      </p:sp>
    </p:spTree>
    <p:extLst>
      <p:ext uri="{BB962C8B-B14F-4D97-AF65-F5344CB8AC3E}">
        <p14:creationId xmlns:p14="http://schemas.microsoft.com/office/powerpoint/2010/main" val="27179554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3" y="422275"/>
            <a:ext cx="2106612" cy="55927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5600" y="422275"/>
            <a:ext cx="6170613"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7562D68A-7155-48FE-B355-B47582E9750F}" type="slidenum">
              <a:rPr lang="en-GB"/>
              <a:pPr>
                <a:defRPr/>
              </a:pPr>
              <a:t>‹#›</a:t>
            </a:fld>
            <a:endParaRPr lang="en-GB"/>
          </a:p>
        </p:txBody>
      </p:sp>
    </p:spTree>
    <p:extLst>
      <p:ext uri="{BB962C8B-B14F-4D97-AF65-F5344CB8AC3E}">
        <p14:creationId xmlns:p14="http://schemas.microsoft.com/office/powerpoint/2010/main" val="10264246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5600" y="1665288"/>
            <a:ext cx="4138613" cy="4349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6613" y="1665288"/>
            <a:ext cx="4138612" cy="2098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6613" y="3916363"/>
            <a:ext cx="4138612" cy="2098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5"/>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ftr" sz="quarter" idx="11"/>
          </p:nvPr>
        </p:nvSpPr>
        <p:spPr>
          <a:ln/>
        </p:spPr>
        <p:txBody>
          <a:bodyPr/>
          <a:lstStyle>
            <a:lvl1pPr>
              <a:defRPr/>
            </a:lvl1pPr>
          </a:lstStyle>
          <a:p>
            <a:pPr>
              <a:defRPr/>
            </a:pPr>
            <a:endParaRPr lang="en-US"/>
          </a:p>
        </p:txBody>
      </p:sp>
      <p:sp>
        <p:nvSpPr>
          <p:cNvPr id="8" name="Rectangle 7"/>
          <p:cNvSpPr>
            <a:spLocks noGrp="1" noChangeArrowheads="1"/>
          </p:cNvSpPr>
          <p:nvPr>
            <p:ph type="sldNum" sz="quarter" idx="12"/>
          </p:nvPr>
        </p:nvSpPr>
        <p:spPr>
          <a:ln/>
        </p:spPr>
        <p:txBody>
          <a:bodyPr/>
          <a:lstStyle>
            <a:lvl1pPr>
              <a:defRPr/>
            </a:lvl1pPr>
          </a:lstStyle>
          <a:p>
            <a:pPr>
              <a:defRPr/>
            </a:pPr>
            <a:fld id="{DA25F8C8-A5AD-4A85-AE56-0CE50B6D1129}" type="slidenum">
              <a:rPr lang="en-GB"/>
              <a:pPr>
                <a:defRPr/>
              </a:pPr>
              <a:t>‹#›</a:t>
            </a:fld>
            <a:endParaRPr lang="en-GB"/>
          </a:p>
        </p:txBody>
      </p:sp>
    </p:spTree>
    <p:extLst>
      <p:ext uri="{BB962C8B-B14F-4D97-AF65-F5344CB8AC3E}">
        <p14:creationId xmlns:p14="http://schemas.microsoft.com/office/powerpoint/2010/main" val="23422645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5600" y="1665288"/>
            <a:ext cx="4138613" cy="4349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46613" y="1665288"/>
            <a:ext cx="4138612" cy="4349750"/>
          </a:xfrm>
        </p:spPr>
        <p:txBody>
          <a:bodyPr/>
          <a:lstStyle/>
          <a:p>
            <a:pPr lvl="0"/>
            <a:endParaRPr lang="en-GB" noProof="0" smtClean="0"/>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4961C3D2-0AF6-4729-B878-4F7DEE8E6FED}" type="slidenum">
              <a:rPr lang="en-GB"/>
              <a:pPr>
                <a:defRPr/>
              </a:pPr>
              <a:t>‹#›</a:t>
            </a:fld>
            <a:endParaRPr lang="en-GB"/>
          </a:p>
        </p:txBody>
      </p:sp>
    </p:spTree>
    <p:extLst>
      <p:ext uri="{BB962C8B-B14F-4D97-AF65-F5344CB8AC3E}">
        <p14:creationId xmlns:p14="http://schemas.microsoft.com/office/powerpoint/2010/main" val="15154334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355600" y="1665288"/>
            <a:ext cx="8429625" cy="4349750"/>
          </a:xfrm>
        </p:spPr>
        <p:txBody>
          <a:bodyPr/>
          <a:lstStyle/>
          <a:p>
            <a:pPr lvl="0"/>
            <a:endParaRPr lang="en-GB"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0344475A-D146-4A04-8D20-D85FAB48EA65}" type="slidenum">
              <a:rPr lang="en-GB"/>
              <a:pPr>
                <a:defRPr/>
              </a:pPr>
              <a:t>‹#›</a:t>
            </a:fld>
            <a:endParaRPr lang="en-GB"/>
          </a:p>
        </p:txBody>
      </p:sp>
    </p:spTree>
    <p:extLst>
      <p:ext uri="{BB962C8B-B14F-4D97-AF65-F5344CB8AC3E}">
        <p14:creationId xmlns:p14="http://schemas.microsoft.com/office/powerpoint/2010/main" val="11728931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ltGray">
          <a:xfrm>
            <a:off x="76200" y="76200"/>
            <a:ext cx="8991600" cy="6705600"/>
          </a:xfrm>
          <a:prstGeom prst="rect">
            <a:avLst/>
          </a:prstGeom>
          <a:solidFill>
            <a:srgbClr val="C41230"/>
          </a:solidFill>
          <a:ln w="9525">
            <a:noFill/>
            <a:miter lim="800000"/>
            <a:headEnd/>
            <a:tailEnd/>
          </a:ln>
          <a:effectLst/>
        </p:spPr>
        <p:txBody>
          <a:bodyPr wrap="none" anchor="ctr"/>
          <a:lstStyle/>
          <a:p>
            <a:pPr algn="ctr" eaLnBrk="0" hangingPunct="0">
              <a:spcBef>
                <a:spcPct val="0"/>
              </a:spcBef>
              <a:defRPr/>
            </a:pPr>
            <a:endParaRPr lang="en-US" sz="2400">
              <a:solidFill>
                <a:srgbClr val="8D010F"/>
              </a:solidFill>
              <a:latin typeface="Times" pitchFamily="18" charset="0"/>
            </a:endParaRPr>
          </a:p>
        </p:txBody>
      </p:sp>
      <p:pic>
        <p:nvPicPr>
          <p:cNvPr id="5" name="Picture 11" descr="LeedsUniWh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9"/>
          <p:cNvSpPr>
            <a:spLocks noChangeShapeType="1"/>
          </p:cNvSpPr>
          <p:nvPr/>
        </p:nvSpPr>
        <p:spPr bwMode="white">
          <a:xfrm>
            <a:off x="201613" y="1341438"/>
            <a:ext cx="8713787" cy="0"/>
          </a:xfrm>
          <a:prstGeom prst="line">
            <a:avLst/>
          </a:prstGeom>
          <a:noFill/>
          <a:ln w="9525">
            <a:solidFill>
              <a:schemeClr val="bg1"/>
            </a:solidFill>
            <a:round/>
            <a:headEnd/>
            <a:tailEnd/>
          </a:ln>
          <a:effectLst/>
        </p:spPr>
        <p:txBody>
          <a:bodyPr wrap="none" anchor="ctr"/>
          <a:lstStyle/>
          <a:p>
            <a:pPr>
              <a:defRPr/>
            </a:pPr>
            <a:endParaRPr lang="en-GB"/>
          </a:p>
        </p:txBody>
      </p:sp>
      <p:sp>
        <p:nvSpPr>
          <p:cNvPr id="43011" name="Rectangle 3"/>
          <p:cNvSpPr>
            <a:spLocks noGrp="1" noChangeArrowheads="1"/>
          </p:cNvSpPr>
          <p:nvPr>
            <p:ph type="ctrTitle"/>
          </p:nvPr>
        </p:nvSpPr>
        <p:spPr>
          <a:xfrm>
            <a:off x="349250" y="2565400"/>
            <a:ext cx="7772400" cy="549275"/>
          </a:xfrm>
        </p:spPr>
        <p:txBody>
          <a:bodyPr anchor="t">
            <a:spAutoFit/>
          </a:bodyPr>
          <a:lstStyle>
            <a:lvl1pPr>
              <a:defRPr sz="3600">
                <a:solidFill>
                  <a:schemeClr val="bg1"/>
                </a:solidFill>
              </a:defRPr>
            </a:lvl1pPr>
          </a:lstStyle>
          <a:p>
            <a:r>
              <a:rPr lang="en-GB"/>
              <a:t>Click to edit Master title style</a:t>
            </a:r>
          </a:p>
        </p:txBody>
      </p:sp>
      <p:sp>
        <p:nvSpPr>
          <p:cNvPr id="43012" name="Rectangle 4"/>
          <p:cNvSpPr>
            <a:spLocks noGrp="1" noChangeArrowheads="1"/>
          </p:cNvSpPr>
          <p:nvPr>
            <p:ph type="subTitle" idx="1"/>
          </p:nvPr>
        </p:nvSpPr>
        <p:spPr bwMode="ltGray">
          <a:xfrm>
            <a:off x="352425" y="3990975"/>
            <a:ext cx="5394325" cy="519113"/>
          </a:xfrm>
        </p:spPr>
        <p:txBody>
          <a:bodyPr/>
          <a:lstStyle>
            <a:lvl1pPr>
              <a:defRPr sz="2000">
                <a:solidFill>
                  <a:schemeClr val="bg1"/>
                </a:solidFill>
              </a:defRPr>
            </a:lvl1pPr>
          </a:lstStyle>
          <a:p>
            <a:r>
              <a:rPr lang="en-GB"/>
              <a:t>Click to edit Master subtitle style</a:t>
            </a:r>
          </a:p>
        </p:txBody>
      </p:sp>
      <p:sp>
        <p:nvSpPr>
          <p:cNvPr id="7" name="Rectangle 5"/>
          <p:cNvSpPr>
            <a:spLocks noGrp="1" noChangeArrowheads="1"/>
          </p:cNvSpPr>
          <p:nvPr>
            <p:ph type="dt" sz="half" idx="10"/>
          </p:nvPr>
        </p:nvSpPr>
        <p:spPr>
          <a:xfrm>
            <a:off x="457200" y="6927850"/>
            <a:ext cx="2133600" cy="476250"/>
          </a:xfrm>
        </p:spPr>
        <p:txBody>
          <a:bodyPr/>
          <a:lstStyle>
            <a:lvl1pPr>
              <a:defRPr/>
            </a:lvl1pPr>
          </a:lstStyle>
          <a:p>
            <a:pPr>
              <a:defRPr/>
            </a:pPr>
            <a:endParaRPr lang="en-US"/>
          </a:p>
        </p:txBody>
      </p:sp>
      <p:sp>
        <p:nvSpPr>
          <p:cNvPr id="8" name="Rectangle 6"/>
          <p:cNvSpPr>
            <a:spLocks noGrp="1" noChangeArrowheads="1"/>
          </p:cNvSpPr>
          <p:nvPr>
            <p:ph type="ftr" sz="quarter" idx="11"/>
          </p:nvPr>
        </p:nvSpPr>
        <p:spPr>
          <a:xfrm>
            <a:off x="3124200" y="6927850"/>
            <a:ext cx="2895600" cy="476250"/>
          </a:xfrm>
        </p:spPr>
        <p:txBody>
          <a:bodyPr/>
          <a:lstStyle>
            <a:lvl1pPr>
              <a:defRPr/>
            </a:lvl1pPr>
          </a:lstStyle>
          <a:p>
            <a:pPr>
              <a:defRPr/>
            </a:pPr>
            <a:endParaRPr lang="en-US"/>
          </a:p>
        </p:txBody>
      </p:sp>
      <p:sp>
        <p:nvSpPr>
          <p:cNvPr id="9" name="Rectangle 7"/>
          <p:cNvSpPr>
            <a:spLocks noGrp="1" noChangeArrowheads="1"/>
          </p:cNvSpPr>
          <p:nvPr>
            <p:ph type="sldNum" sz="quarter" idx="12"/>
          </p:nvPr>
        </p:nvSpPr>
        <p:spPr>
          <a:xfrm>
            <a:off x="6553200" y="6927850"/>
            <a:ext cx="2133600" cy="476250"/>
          </a:xfrm>
        </p:spPr>
        <p:txBody>
          <a:bodyPr/>
          <a:lstStyle>
            <a:lvl1pPr>
              <a:defRPr/>
            </a:lvl1pPr>
          </a:lstStyle>
          <a:p>
            <a:pPr>
              <a:defRPr/>
            </a:pPr>
            <a:fld id="{F6F9CB96-527E-4F28-9A02-3448C81E638B}" type="slidenum">
              <a:rPr lang="en-GB"/>
              <a:pPr>
                <a:defRPr/>
              </a:pPr>
              <a:t>‹#›</a:t>
            </a:fld>
            <a:endParaRPr lang="en-GB"/>
          </a:p>
        </p:txBody>
      </p:sp>
    </p:spTree>
    <p:extLst>
      <p:ext uri="{BB962C8B-B14F-4D97-AF65-F5344CB8AC3E}">
        <p14:creationId xmlns:p14="http://schemas.microsoft.com/office/powerpoint/2010/main" val="3172918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CD86292E-D426-4DA5-BA1F-65D2C86B196B}" type="slidenum">
              <a:rPr lang="en-GB"/>
              <a:pPr>
                <a:defRPr/>
              </a:pPr>
              <a:t>‹#›</a:t>
            </a:fld>
            <a:endParaRPr lang="en-GB"/>
          </a:p>
        </p:txBody>
      </p:sp>
    </p:spTree>
    <p:extLst>
      <p:ext uri="{BB962C8B-B14F-4D97-AF65-F5344CB8AC3E}">
        <p14:creationId xmlns:p14="http://schemas.microsoft.com/office/powerpoint/2010/main" val="39377958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2F72E60D-B81D-410C-B6A7-08ED5FB95FB3}" type="slidenum">
              <a:rPr lang="en-GB"/>
              <a:pPr>
                <a:defRPr/>
              </a:pPr>
              <a:t>‹#›</a:t>
            </a:fld>
            <a:endParaRPr lang="en-GB"/>
          </a:p>
        </p:txBody>
      </p:sp>
    </p:spTree>
    <p:extLst>
      <p:ext uri="{BB962C8B-B14F-4D97-AF65-F5344CB8AC3E}">
        <p14:creationId xmlns:p14="http://schemas.microsoft.com/office/powerpoint/2010/main" val="28083862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7AB0DA27-BFB5-4BC1-A966-26573F406478}" type="slidenum">
              <a:rPr lang="en-GB"/>
              <a:pPr>
                <a:defRPr/>
              </a:pPr>
              <a:t>‹#›</a:t>
            </a:fld>
            <a:endParaRPr lang="en-GB"/>
          </a:p>
        </p:txBody>
      </p:sp>
    </p:spTree>
    <p:extLst>
      <p:ext uri="{BB962C8B-B14F-4D97-AF65-F5344CB8AC3E}">
        <p14:creationId xmlns:p14="http://schemas.microsoft.com/office/powerpoint/2010/main" val="2112989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5600" y="1665288"/>
            <a:ext cx="4138613"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665288"/>
            <a:ext cx="4138612"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1B2054CA-094F-4979-B57A-B03550876D75}" type="slidenum">
              <a:rPr lang="en-GB"/>
              <a:pPr>
                <a:defRPr/>
              </a:pPr>
              <a:t>‹#›</a:t>
            </a:fld>
            <a:endParaRPr lang="en-GB"/>
          </a:p>
        </p:txBody>
      </p:sp>
    </p:spTree>
    <p:extLst>
      <p:ext uri="{BB962C8B-B14F-4D97-AF65-F5344CB8AC3E}">
        <p14:creationId xmlns:p14="http://schemas.microsoft.com/office/powerpoint/2010/main" val="5623115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57A7A57A-D339-481E-AD13-4605CF2F5B10}" type="slidenum">
              <a:rPr lang="en-GB"/>
              <a:pPr>
                <a:defRPr/>
              </a:pPr>
              <a:t>‹#›</a:t>
            </a:fld>
            <a:endParaRPr lang="en-GB"/>
          </a:p>
        </p:txBody>
      </p:sp>
    </p:spTree>
    <p:extLst>
      <p:ext uri="{BB962C8B-B14F-4D97-AF65-F5344CB8AC3E}">
        <p14:creationId xmlns:p14="http://schemas.microsoft.com/office/powerpoint/2010/main" val="12739595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33534C03-EBF1-48D5-A0D5-7F70EBD66886}" type="slidenum">
              <a:rPr lang="en-GB"/>
              <a:pPr>
                <a:defRPr/>
              </a:pPr>
              <a:t>‹#›</a:t>
            </a:fld>
            <a:endParaRPr lang="en-GB"/>
          </a:p>
        </p:txBody>
      </p:sp>
    </p:spTree>
    <p:extLst>
      <p:ext uri="{BB962C8B-B14F-4D97-AF65-F5344CB8AC3E}">
        <p14:creationId xmlns:p14="http://schemas.microsoft.com/office/powerpoint/2010/main" val="28043612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A6669EA5-DBA8-4B1C-B6F0-C419AA535E22}" type="slidenum">
              <a:rPr lang="en-GB"/>
              <a:pPr>
                <a:defRPr/>
              </a:pPr>
              <a:t>‹#›</a:t>
            </a:fld>
            <a:endParaRPr lang="en-GB"/>
          </a:p>
        </p:txBody>
      </p:sp>
    </p:spTree>
    <p:extLst>
      <p:ext uri="{BB962C8B-B14F-4D97-AF65-F5344CB8AC3E}">
        <p14:creationId xmlns:p14="http://schemas.microsoft.com/office/powerpoint/2010/main" val="7296851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797C73D3-5756-4076-9350-408DFF395ACC}" type="slidenum">
              <a:rPr lang="en-GB"/>
              <a:pPr>
                <a:defRPr/>
              </a:pPr>
              <a:t>‹#›</a:t>
            </a:fld>
            <a:endParaRPr lang="en-GB"/>
          </a:p>
        </p:txBody>
      </p:sp>
    </p:spTree>
    <p:extLst>
      <p:ext uri="{BB962C8B-B14F-4D97-AF65-F5344CB8AC3E}">
        <p14:creationId xmlns:p14="http://schemas.microsoft.com/office/powerpoint/2010/main" val="249432552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C17A792D-8CDA-4A47-8142-8E11440A0DF9}" type="slidenum">
              <a:rPr lang="en-GB"/>
              <a:pPr>
                <a:defRPr/>
              </a:pPr>
              <a:t>‹#›</a:t>
            </a:fld>
            <a:endParaRPr lang="en-GB"/>
          </a:p>
        </p:txBody>
      </p:sp>
    </p:spTree>
    <p:extLst>
      <p:ext uri="{BB962C8B-B14F-4D97-AF65-F5344CB8AC3E}">
        <p14:creationId xmlns:p14="http://schemas.microsoft.com/office/powerpoint/2010/main" val="32073634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3522B47D-332A-4DCC-872F-111265E4D123}" type="slidenum">
              <a:rPr lang="en-GB"/>
              <a:pPr>
                <a:defRPr/>
              </a:pPr>
              <a:t>‹#›</a:t>
            </a:fld>
            <a:endParaRPr lang="en-GB"/>
          </a:p>
        </p:txBody>
      </p:sp>
    </p:spTree>
    <p:extLst>
      <p:ext uri="{BB962C8B-B14F-4D97-AF65-F5344CB8AC3E}">
        <p14:creationId xmlns:p14="http://schemas.microsoft.com/office/powerpoint/2010/main" val="151887522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3" y="422275"/>
            <a:ext cx="2106612" cy="55927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5600" y="422275"/>
            <a:ext cx="6170613"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5347F0E5-636F-49CB-8CCD-1B743AC51DE3}" type="slidenum">
              <a:rPr lang="en-GB"/>
              <a:pPr>
                <a:defRPr/>
              </a:pPr>
              <a:t>‹#›</a:t>
            </a:fld>
            <a:endParaRPr lang="en-GB"/>
          </a:p>
        </p:txBody>
      </p:sp>
    </p:spTree>
    <p:extLst>
      <p:ext uri="{BB962C8B-B14F-4D97-AF65-F5344CB8AC3E}">
        <p14:creationId xmlns:p14="http://schemas.microsoft.com/office/powerpoint/2010/main" val="186304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5600" y="1665288"/>
            <a:ext cx="4138613"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665288"/>
            <a:ext cx="4138612"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5B8FE0AB-DD0B-408E-971A-BF14EC577C44}" type="slidenum">
              <a:rPr lang="en-GB"/>
              <a:pPr>
                <a:defRPr/>
              </a:pPr>
              <a:t>‹#›</a:t>
            </a:fld>
            <a:endParaRPr lang="en-GB"/>
          </a:p>
        </p:txBody>
      </p:sp>
    </p:spTree>
    <p:extLst>
      <p:ext uri="{BB962C8B-B14F-4D97-AF65-F5344CB8AC3E}">
        <p14:creationId xmlns:p14="http://schemas.microsoft.com/office/powerpoint/2010/main" val="357087752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5600" y="1665288"/>
            <a:ext cx="4138613" cy="4349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6613" y="1665288"/>
            <a:ext cx="4138612" cy="2098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6613" y="3916363"/>
            <a:ext cx="4138612" cy="2098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5"/>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ftr" sz="quarter" idx="11"/>
          </p:nvPr>
        </p:nvSpPr>
        <p:spPr>
          <a:ln/>
        </p:spPr>
        <p:txBody>
          <a:bodyPr/>
          <a:lstStyle>
            <a:lvl1pPr>
              <a:defRPr/>
            </a:lvl1pPr>
          </a:lstStyle>
          <a:p>
            <a:pPr>
              <a:defRPr/>
            </a:pPr>
            <a:endParaRPr lang="en-US"/>
          </a:p>
        </p:txBody>
      </p:sp>
      <p:sp>
        <p:nvSpPr>
          <p:cNvPr id="8" name="Rectangle 7"/>
          <p:cNvSpPr>
            <a:spLocks noGrp="1" noChangeArrowheads="1"/>
          </p:cNvSpPr>
          <p:nvPr>
            <p:ph type="sldNum" sz="quarter" idx="12"/>
          </p:nvPr>
        </p:nvSpPr>
        <p:spPr>
          <a:ln/>
        </p:spPr>
        <p:txBody>
          <a:bodyPr/>
          <a:lstStyle>
            <a:lvl1pPr>
              <a:defRPr/>
            </a:lvl1pPr>
          </a:lstStyle>
          <a:p>
            <a:pPr>
              <a:defRPr/>
            </a:pPr>
            <a:fld id="{25C29B59-AFDF-43D8-B0F8-751BA78CF8D4}" type="slidenum">
              <a:rPr lang="en-GB"/>
              <a:pPr>
                <a:defRPr/>
              </a:pPr>
              <a:t>‹#›</a:t>
            </a:fld>
            <a:endParaRPr lang="en-GB"/>
          </a:p>
        </p:txBody>
      </p:sp>
    </p:spTree>
    <p:extLst>
      <p:ext uri="{BB962C8B-B14F-4D97-AF65-F5344CB8AC3E}">
        <p14:creationId xmlns:p14="http://schemas.microsoft.com/office/powerpoint/2010/main" val="367256715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55600" y="1665288"/>
            <a:ext cx="4138613" cy="4349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46613" y="1665288"/>
            <a:ext cx="4138612" cy="4349750"/>
          </a:xfrm>
        </p:spPr>
        <p:txBody>
          <a:bodyPr/>
          <a:lstStyle/>
          <a:p>
            <a:pPr lvl="0"/>
            <a:endParaRPr lang="en-GB" noProof="0" smtClean="0"/>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CEF130E5-9007-49C3-937D-C460CB7A0BAB}" type="slidenum">
              <a:rPr lang="en-GB"/>
              <a:pPr>
                <a:defRPr/>
              </a:pPr>
              <a:t>‹#›</a:t>
            </a:fld>
            <a:endParaRPr lang="en-GB"/>
          </a:p>
        </p:txBody>
      </p:sp>
    </p:spTree>
    <p:extLst>
      <p:ext uri="{BB962C8B-B14F-4D97-AF65-F5344CB8AC3E}">
        <p14:creationId xmlns:p14="http://schemas.microsoft.com/office/powerpoint/2010/main" val="72330296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355600" y="1665288"/>
            <a:ext cx="8429625" cy="4349750"/>
          </a:xfrm>
        </p:spPr>
        <p:txBody>
          <a:bodyPr/>
          <a:lstStyle/>
          <a:p>
            <a:pPr lvl="0"/>
            <a:endParaRPr lang="en-GB"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251A2018-26F3-43F5-A40F-6DF2D0D65DFE}" type="slidenum">
              <a:rPr lang="en-GB"/>
              <a:pPr>
                <a:defRPr/>
              </a:pPr>
              <a:t>‹#›</a:t>
            </a:fld>
            <a:endParaRPr lang="en-GB"/>
          </a:p>
        </p:txBody>
      </p:sp>
    </p:spTree>
    <p:extLst>
      <p:ext uri="{BB962C8B-B14F-4D97-AF65-F5344CB8AC3E}">
        <p14:creationId xmlns:p14="http://schemas.microsoft.com/office/powerpoint/2010/main" val="408807464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ltGray">
          <a:xfrm>
            <a:off x="71438" y="71438"/>
            <a:ext cx="8991600" cy="6705600"/>
          </a:xfrm>
          <a:prstGeom prst="rect">
            <a:avLst/>
          </a:prstGeom>
          <a:solidFill>
            <a:schemeClr val="tx1"/>
          </a:solidFill>
          <a:ln w="9525">
            <a:noFill/>
            <a:miter lim="800000"/>
            <a:headEnd/>
            <a:tailEnd/>
          </a:ln>
          <a:effectLst/>
        </p:spPr>
        <p:txBody>
          <a:bodyPr wrap="none" anchor="ctr"/>
          <a:lstStyle/>
          <a:p>
            <a:pPr algn="ctr" eaLnBrk="0" hangingPunct="0">
              <a:spcBef>
                <a:spcPct val="0"/>
              </a:spcBef>
              <a:defRPr/>
            </a:pPr>
            <a:endParaRPr lang="en-US" sz="2400">
              <a:solidFill>
                <a:srgbClr val="8D010F"/>
              </a:solidFill>
              <a:latin typeface="Times" pitchFamily="18" charset="0"/>
            </a:endParaRPr>
          </a:p>
        </p:txBody>
      </p:sp>
      <p:pic>
        <p:nvPicPr>
          <p:cNvPr id="5" name="Picture 11" descr="LeedsUniWh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7163" y="436563"/>
            <a:ext cx="22748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9"/>
          <p:cNvSpPr>
            <a:spLocks noChangeShapeType="1"/>
          </p:cNvSpPr>
          <p:nvPr/>
        </p:nvSpPr>
        <p:spPr bwMode="white">
          <a:xfrm>
            <a:off x="196850" y="1336675"/>
            <a:ext cx="8713788" cy="0"/>
          </a:xfrm>
          <a:prstGeom prst="line">
            <a:avLst/>
          </a:prstGeom>
          <a:noFill/>
          <a:ln w="9525">
            <a:solidFill>
              <a:schemeClr val="bg1"/>
            </a:solidFill>
            <a:round/>
            <a:headEnd/>
            <a:tailEnd/>
          </a:ln>
          <a:effectLst/>
        </p:spPr>
        <p:txBody>
          <a:bodyPr wrap="none" anchor="ctr"/>
          <a:lstStyle/>
          <a:p>
            <a:pPr>
              <a:defRPr/>
            </a:pPr>
            <a:endParaRPr lang="en-GB"/>
          </a:p>
        </p:txBody>
      </p:sp>
      <p:sp>
        <p:nvSpPr>
          <p:cNvPr id="7" name="Line 9"/>
          <p:cNvSpPr>
            <a:spLocks noChangeShapeType="1"/>
          </p:cNvSpPr>
          <p:nvPr/>
        </p:nvSpPr>
        <p:spPr bwMode="white">
          <a:xfrm>
            <a:off x="201613" y="1341438"/>
            <a:ext cx="8713787" cy="0"/>
          </a:xfrm>
          <a:prstGeom prst="line">
            <a:avLst/>
          </a:prstGeom>
          <a:noFill/>
          <a:ln w="9525">
            <a:solidFill>
              <a:schemeClr val="bg1"/>
            </a:solidFill>
            <a:round/>
            <a:headEnd/>
            <a:tailEnd/>
          </a:ln>
          <a:effectLst/>
        </p:spPr>
        <p:txBody>
          <a:bodyPr wrap="none" anchor="ctr"/>
          <a:lstStyle/>
          <a:p>
            <a:pPr>
              <a:defRPr/>
            </a:pPr>
            <a:endParaRPr lang="en-GB"/>
          </a:p>
        </p:txBody>
      </p:sp>
      <p:sp>
        <p:nvSpPr>
          <p:cNvPr id="43011" name="Rectangle 3"/>
          <p:cNvSpPr>
            <a:spLocks noGrp="1" noChangeArrowheads="1"/>
          </p:cNvSpPr>
          <p:nvPr>
            <p:ph type="ctrTitle"/>
          </p:nvPr>
        </p:nvSpPr>
        <p:spPr>
          <a:xfrm>
            <a:off x="349250" y="2565400"/>
            <a:ext cx="7772400" cy="553998"/>
          </a:xfrm>
          <a:prstGeom prst="rect">
            <a:avLst/>
          </a:prstGeom>
        </p:spPr>
        <p:txBody>
          <a:bodyPr anchor="t">
            <a:spAutoFit/>
          </a:bodyPr>
          <a:lstStyle>
            <a:lvl1pPr>
              <a:defRPr sz="3600">
                <a:solidFill>
                  <a:schemeClr val="bg1"/>
                </a:solidFill>
              </a:defRPr>
            </a:lvl1pPr>
          </a:lstStyle>
          <a:p>
            <a:r>
              <a:rPr lang="en-GB" dirty="0"/>
              <a:t>Click to edit Master title style</a:t>
            </a:r>
          </a:p>
        </p:txBody>
      </p:sp>
      <p:sp>
        <p:nvSpPr>
          <p:cNvPr id="43012" name="Rectangle 4"/>
          <p:cNvSpPr>
            <a:spLocks noGrp="1" noChangeArrowheads="1"/>
          </p:cNvSpPr>
          <p:nvPr>
            <p:ph type="subTitle" idx="1"/>
          </p:nvPr>
        </p:nvSpPr>
        <p:spPr bwMode="ltGray">
          <a:xfrm>
            <a:off x="352425" y="3990975"/>
            <a:ext cx="5394325" cy="519113"/>
          </a:xfrm>
        </p:spPr>
        <p:txBody>
          <a:bodyPr/>
          <a:lstStyle>
            <a:lvl1pPr>
              <a:defRPr sz="2000">
                <a:solidFill>
                  <a:schemeClr val="bg1"/>
                </a:solidFill>
              </a:defRPr>
            </a:lvl1pPr>
          </a:lstStyle>
          <a:p>
            <a:r>
              <a:rPr lang="en-GB" dirty="0"/>
              <a:t>Click to edit Master subtitle style</a:t>
            </a:r>
          </a:p>
        </p:txBody>
      </p:sp>
      <p:sp>
        <p:nvSpPr>
          <p:cNvPr id="8" name="Rectangle 5"/>
          <p:cNvSpPr>
            <a:spLocks noGrp="1" noChangeArrowheads="1"/>
          </p:cNvSpPr>
          <p:nvPr>
            <p:ph type="dt" sz="half" idx="10"/>
          </p:nvPr>
        </p:nvSpPr>
        <p:spPr>
          <a:xfrm>
            <a:off x="457200" y="6927850"/>
            <a:ext cx="2133600" cy="476250"/>
          </a:xfrm>
        </p:spPr>
        <p:txBody>
          <a:bodyPr/>
          <a:lstStyle>
            <a:lvl1pPr>
              <a:defRPr/>
            </a:lvl1pPr>
          </a:lstStyle>
          <a:p>
            <a:pPr>
              <a:defRPr/>
            </a:pPr>
            <a:endParaRPr lang="en-US"/>
          </a:p>
        </p:txBody>
      </p:sp>
      <p:sp>
        <p:nvSpPr>
          <p:cNvPr id="9" name="Rectangle 6"/>
          <p:cNvSpPr>
            <a:spLocks noGrp="1" noChangeArrowheads="1"/>
          </p:cNvSpPr>
          <p:nvPr>
            <p:ph type="ftr" sz="quarter" idx="11"/>
          </p:nvPr>
        </p:nvSpPr>
        <p:spPr>
          <a:xfrm>
            <a:off x="3124200" y="6927850"/>
            <a:ext cx="2895600" cy="476250"/>
          </a:xfrm>
        </p:spPr>
        <p:txBody>
          <a:bodyPr/>
          <a:lstStyle>
            <a:lvl1pPr>
              <a:defRPr/>
            </a:lvl1pPr>
          </a:lstStyle>
          <a:p>
            <a:pPr>
              <a:defRPr/>
            </a:pPr>
            <a:endParaRPr lang="en-US"/>
          </a:p>
        </p:txBody>
      </p:sp>
      <p:sp>
        <p:nvSpPr>
          <p:cNvPr id="10" name="Rectangle 7"/>
          <p:cNvSpPr>
            <a:spLocks noGrp="1" noChangeArrowheads="1"/>
          </p:cNvSpPr>
          <p:nvPr>
            <p:ph type="sldNum" sz="quarter" idx="12"/>
          </p:nvPr>
        </p:nvSpPr>
        <p:spPr>
          <a:xfrm>
            <a:off x="6553200" y="6927850"/>
            <a:ext cx="2133600" cy="476250"/>
          </a:xfrm>
        </p:spPr>
        <p:txBody>
          <a:bodyPr/>
          <a:lstStyle>
            <a:lvl1pPr>
              <a:defRPr/>
            </a:lvl1pPr>
          </a:lstStyle>
          <a:p>
            <a:pPr>
              <a:defRPr/>
            </a:pPr>
            <a:fld id="{4C13CC32-FF3A-4D54-9CF4-30E34E1E9D26}" type="slidenum">
              <a:rPr lang="en-GB"/>
              <a:pPr>
                <a:defRPr/>
              </a:pPr>
              <a:t>‹#›</a:t>
            </a:fld>
            <a:endParaRPr lang="en-GB"/>
          </a:p>
        </p:txBody>
      </p:sp>
    </p:spTree>
    <p:extLst>
      <p:ext uri="{BB962C8B-B14F-4D97-AF65-F5344CB8AC3E}">
        <p14:creationId xmlns:p14="http://schemas.microsoft.com/office/powerpoint/2010/main" val="20227328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title"/>
          </p:nvPr>
        </p:nvSpPr>
        <p:spPr bwMode="ltGray">
          <a:xfrm>
            <a:off x="355600" y="422275"/>
            <a:ext cx="4876800" cy="738188"/>
          </a:xfrm>
          <a:prstGeom prst="rect">
            <a:avLst/>
          </a:prstGeom>
          <a:noFill/>
          <a:ln w="9525">
            <a:noFill/>
            <a:miter lim="800000"/>
            <a:headEnd/>
            <a:tailEnd/>
          </a:ln>
        </p:spPr>
        <p:txBody>
          <a:bodyPr/>
          <a:lstStyle/>
          <a:p>
            <a:pPr lvl="0"/>
            <a:r>
              <a:rPr lang="en-GB" smtClean="0"/>
              <a:t>Click to edit Master title style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523E66C3-500C-4716-854C-46BB3BC9F584}" type="slidenum">
              <a:rPr lang="en-GB"/>
              <a:pPr>
                <a:defRPr/>
              </a:pPr>
              <a:t>‹#›</a:t>
            </a:fld>
            <a:endParaRPr lang="en-GB"/>
          </a:p>
        </p:txBody>
      </p:sp>
    </p:spTree>
    <p:extLst>
      <p:ext uri="{BB962C8B-B14F-4D97-AF65-F5344CB8AC3E}">
        <p14:creationId xmlns:p14="http://schemas.microsoft.com/office/powerpoint/2010/main" val="320865873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1C5EAC47-A364-4482-89EE-2BCCCA5EFD28}" type="slidenum">
              <a:rPr lang="en-GB"/>
              <a:pPr>
                <a:defRPr/>
              </a:pPr>
              <a:t>‹#›</a:t>
            </a:fld>
            <a:endParaRPr lang="en-GB"/>
          </a:p>
        </p:txBody>
      </p:sp>
    </p:spTree>
    <p:extLst>
      <p:ext uri="{BB962C8B-B14F-4D97-AF65-F5344CB8AC3E}">
        <p14:creationId xmlns:p14="http://schemas.microsoft.com/office/powerpoint/2010/main" val="23267907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5600" y="1665288"/>
            <a:ext cx="4138613"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665288"/>
            <a:ext cx="4138612"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Rectangle 4"/>
          <p:cNvSpPr>
            <a:spLocks noGrp="1" noChangeArrowheads="1"/>
          </p:cNvSpPr>
          <p:nvPr>
            <p:ph type="title"/>
          </p:nvPr>
        </p:nvSpPr>
        <p:spPr bwMode="ltGray">
          <a:xfrm>
            <a:off x="355600" y="422275"/>
            <a:ext cx="4876800" cy="738188"/>
          </a:xfrm>
          <a:prstGeom prst="rect">
            <a:avLst/>
          </a:prstGeom>
          <a:noFill/>
          <a:ln w="9525">
            <a:noFill/>
            <a:miter lim="800000"/>
            <a:headEnd/>
            <a:tailEnd/>
          </a:ln>
        </p:spPr>
        <p:txBody>
          <a:bodyPr/>
          <a:lstStyle/>
          <a:p>
            <a:pPr lvl="0"/>
            <a:r>
              <a:rPr lang="en-GB" smtClean="0"/>
              <a:t>Click to edit Master title style</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7584E8AB-E315-4866-A4E9-A158D0273F07}" type="slidenum">
              <a:rPr lang="en-GB"/>
              <a:pPr>
                <a:defRPr/>
              </a:pPr>
              <a:t>‹#›</a:t>
            </a:fld>
            <a:endParaRPr lang="en-GB"/>
          </a:p>
        </p:txBody>
      </p:sp>
    </p:spTree>
    <p:extLst>
      <p:ext uri="{BB962C8B-B14F-4D97-AF65-F5344CB8AC3E}">
        <p14:creationId xmlns:p14="http://schemas.microsoft.com/office/powerpoint/2010/main" val="391077744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Rectangle 4"/>
          <p:cNvSpPr>
            <a:spLocks noGrp="1" noChangeArrowheads="1"/>
          </p:cNvSpPr>
          <p:nvPr>
            <p:ph type="title"/>
          </p:nvPr>
        </p:nvSpPr>
        <p:spPr bwMode="ltGray">
          <a:xfrm>
            <a:off x="355600" y="422275"/>
            <a:ext cx="4876800" cy="738188"/>
          </a:xfrm>
          <a:prstGeom prst="rect">
            <a:avLst/>
          </a:prstGeom>
          <a:noFill/>
          <a:ln w="9525">
            <a:noFill/>
            <a:miter lim="800000"/>
            <a:headEnd/>
            <a:tailEnd/>
          </a:ln>
        </p:spPr>
        <p:txBody>
          <a:bodyPr/>
          <a:lstStyle/>
          <a:p>
            <a:pPr lvl="0"/>
            <a:r>
              <a:rPr lang="en-GB" smtClean="0"/>
              <a:t>Click to edit Master title style</a:t>
            </a:r>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E975BEC9-420F-42D8-85ED-EE0F33F8CC58}" type="slidenum">
              <a:rPr lang="en-GB"/>
              <a:pPr>
                <a:defRPr/>
              </a:pPr>
              <a:t>‹#›</a:t>
            </a:fld>
            <a:endParaRPr lang="en-GB"/>
          </a:p>
        </p:txBody>
      </p:sp>
    </p:spTree>
    <p:extLst>
      <p:ext uri="{BB962C8B-B14F-4D97-AF65-F5344CB8AC3E}">
        <p14:creationId xmlns:p14="http://schemas.microsoft.com/office/powerpoint/2010/main" val="297983829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4"/>
          <p:cNvSpPr>
            <a:spLocks noGrp="1" noChangeArrowheads="1"/>
          </p:cNvSpPr>
          <p:nvPr>
            <p:ph type="title"/>
          </p:nvPr>
        </p:nvSpPr>
        <p:spPr bwMode="ltGray">
          <a:xfrm>
            <a:off x="355600" y="422275"/>
            <a:ext cx="4876800" cy="738188"/>
          </a:xfrm>
          <a:prstGeom prst="rect">
            <a:avLst/>
          </a:prstGeom>
          <a:noFill/>
          <a:ln w="9525">
            <a:noFill/>
            <a:miter lim="800000"/>
            <a:headEnd/>
            <a:tailEnd/>
          </a:ln>
        </p:spPr>
        <p:txBody>
          <a:bodyPr/>
          <a:lstStyle/>
          <a:p>
            <a:pPr lvl="0"/>
            <a:r>
              <a:rPr lang="en-GB" smtClean="0"/>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911B7E7-BB7A-4425-AB9A-6CF2A4A236A9}" type="slidenum">
              <a:rPr lang="en-GB"/>
              <a:pPr>
                <a:defRPr/>
              </a:pPr>
              <a:t>‹#›</a:t>
            </a:fld>
            <a:endParaRPr lang="en-GB"/>
          </a:p>
        </p:txBody>
      </p:sp>
    </p:spTree>
    <p:extLst>
      <p:ext uri="{BB962C8B-B14F-4D97-AF65-F5344CB8AC3E}">
        <p14:creationId xmlns:p14="http://schemas.microsoft.com/office/powerpoint/2010/main" val="86962208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E13EF31E-BBE2-490B-9852-C7C2B6B86DFF}" type="slidenum">
              <a:rPr lang="en-GB"/>
              <a:pPr>
                <a:defRPr/>
              </a:pPr>
              <a:t>‹#›</a:t>
            </a:fld>
            <a:endParaRPr lang="en-GB"/>
          </a:p>
        </p:txBody>
      </p:sp>
    </p:spTree>
    <p:extLst>
      <p:ext uri="{BB962C8B-B14F-4D97-AF65-F5344CB8AC3E}">
        <p14:creationId xmlns:p14="http://schemas.microsoft.com/office/powerpoint/2010/main" val="2119615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B3795056-18FE-4F16-9D9E-9D7E769F5A14}" type="slidenum">
              <a:rPr lang="en-GB"/>
              <a:pPr>
                <a:defRPr/>
              </a:pPr>
              <a:t>‹#›</a:t>
            </a:fld>
            <a:endParaRPr lang="en-GB"/>
          </a:p>
        </p:txBody>
      </p:sp>
    </p:spTree>
    <p:extLst>
      <p:ext uri="{BB962C8B-B14F-4D97-AF65-F5344CB8AC3E}">
        <p14:creationId xmlns:p14="http://schemas.microsoft.com/office/powerpoint/2010/main" val="236438660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600CDE0F-2A14-4291-A2BC-5B71838D95E2}" type="slidenum">
              <a:rPr lang="en-GB"/>
              <a:pPr>
                <a:defRPr/>
              </a:pPr>
              <a:t>‹#›</a:t>
            </a:fld>
            <a:endParaRPr lang="en-GB"/>
          </a:p>
        </p:txBody>
      </p:sp>
    </p:spTree>
    <p:extLst>
      <p:ext uri="{BB962C8B-B14F-4D97-AF65-F5344CB8AC3E}">
        <p14:creationId xmlns:p14="http://schemas.microsoft.com/office/powerpoint/2010/main" val="407589703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E689BE5F-1590-47EF-8A3D-35BF18468FAB}" type="slidenum">
              <a:rPr lang="en-GB"/>
              <a:pPr>
                <a:defRPr/>
              </a:pPr>
              <a:t>‹#›</a:t>
            </a:fld>
            <a:endParaRPr lang="en-GB"/>
          </a:p>
        </p:txBody>
      </p:sp>
    </p:spTree>
    <p:extLst>
      <p:ext uri="{BB962C8B-B14F-4D97-AF65-F5344CB8AC3E}">
        <p14:creationId xmlns:p14="http://schemas.microsoft.com/office/powerpoint/2010/main" val="6639125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title"/>
          </p:nvPr>
        </p:nvSpPr>
        <p:spPr bwMode="ltGray">
          <a:xfrm>
            <a:off x="355600" y="422275"/>
            <a:ext cx="4876800" cy="738188"/>
          </a:xfrm>
          <a:prstGeom prst="rect">
            <a:avLst/>
          </a:prstGeom>
          <a:noFill/>
          <a:ln w="9525">
            <a:noFill/>
            <a:miter lim="800000"/>
            <a:headEnd/>
            <a:tailEnd/>
          </a:ln>
        </p:spPr>
        <p:txBody>
          <a:bodyPr/>
          <a:lstStyle/>
          <a:p>
            <a:pPr lvl="0"/>
            <a:r>
              <a:rPr lang="en-GB" smtClean="0"/>
              <a:t>Click to edit Master title style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7F78E30-D7F4-4199-9821-943977CF7B1B}" type="slidenum">
              <a:rPr lang="en-GB"/>
              <a:pPr>
                <a:defRPr/>
              </a:pPr>
              <a:t>‹#›</a:t>
            </a:fld>
            <a:endParaRPr lang="en-GB"/>
          </a:p>
        </p:txBody>
      </p:sp>
    </p:spTree>
    <p:extLst>
      <p:ext uri="{BB962C8B-B14F-4D97-AF65-F5344CB8AC3E}">
        <p14:creationId xmlns:p14="http://schemas.microsoft.com/office/powerpoint/2010/main" val="27509947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3" y="422275"/>
            <a:ext cx="2106612" cy="5592763"/>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5600" y="422275"/>
            <a:ext cx="6170613"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508F69A0-0FBB-475E-9FD8-CB1BD7FA86D3}" type="slidenum">
              <a:rPr lang="en-GB"/>
              <a:pPr>
                <a:defRPr/>
              </a:pPr>
              <a:t>‹#›</a:t>
            </a:fld>
            <a:endParaRPr lang="en-GB"/>
          </a:p>
        </p:txBody>
      </p:sp>
    </p:spTree>
    <p:extLst>
      <p:ext uri="{BB962C8B-B14F-4D97-AF65-F5344CB8AC3E}">
        <p14:creationId xmlns:p14="http://schemas.microsoft.com/office/powerpoint/2010/main" val="322224521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Text, and 2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355600" y="1665288"/>
            <a:ext cx="4138613" cy="4349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6613" y="1665288"/>
            <a:ext cx="4138612" cy="2098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6613" y="3916363"/>
            <a:ext cx="4138612" cy="2098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Rectangle 4"/>
          <p:cNvSpPr>
            <a:spLocks noGrp="1" noChangeArrowheads="1"/>
          </p:cNvSpPr>
          <p:nvPr>
            <p:ph type="title"/>
          </p:nvPr>
        </p:nvSpPr>
        <p:spPr bwMode="ltGray">
          <a:xfrm>
            <a:off x="355600" y="422275"/>
            <a:ext cx="4876800" cy="738188"/>
          </a:xfrm>
          <a:prstGeom prst="rect">
            <a:avLst/>
          </a:prstGeom>
          <a:noFill/>
          <a:ln w="9525">
            <a:noFill/>
            <a:miter lim="800000"/>
            <a:headEnd/>
            <a:tailEnd/>
          </a:ln>
        </p:spPr>
        <p:txBody>
          <a:bodyPr/>
          <a:lstStyle/>
          <a:p>
            <a:pPr lvl="0"/>
            <a:r>
              <a:rPr lang="en-GB" smtClean="0"/>
              <a:t>Click to edit Master title style</a:t>
            </a:r>
          </a:p>
        </p:txBody>
      </p:sp>
      <p:sp>
        <p:nvSpPr>
          <p:cNvPr id="6" name="Rectangle 5"/>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ftr" sz="quarter" idx="11"/>
          </p:nvPr>
        </p:nvSpPr>
        <p:spPr>
          <a:ln/>
        </p:spPr>
        <p:txBody>
          <a:bodyPr/>
          <a:lstStyle>
            <a:lvl1pPr>
              <a:defRPr/>
            </a:lvl1pPr>
          </a:lstStyle>
          <a:p>
            <a:pPr>
              <a:defRPr/>
            </a:pPr>
            <a:endParaRPr lang="en-US"/>
          </a:p>
        </p:txBody>
      </p:sp>
      <p:sp>
        <p:nvSpPr>
          <p:cNvPr id="8" name="Rectangle 7"/>
          <p:cNvSpPr>
            <a:spLocks noGrp="1" noChangeArrowheads="1"/>
          </p:cNvSpPr>
          <p:nvPr>
            <p:ph type="sldNum" sz="quarter" idx="12"/>
          </p:nvPr>
        </p:nvSpPr>
        <p:spPr>
          <a:ln/>
        </p:spPr>
        <p:txBody>
          <a:bodyPr/>
          <a:lstStyle>
            <a:lvl1pPr>
              <a:defRPr/>
            </a:lvl1pPr>
          </a:lstStyle>
          <a:p>
            <a:pPr>
              <a:defRPr/>
            </a:pPr>
            <a:fld id="{CE12CE72-1861-48C3-9ECA-FE850772804B}" type="slidenum">
              <a:rPr lang="en-GB"/>
              <a:pPr>
                <a:defRPr/>
              </a:pPr>
              <a:t>‹#›</a:t>
            </a:fld>
            <a:endParaRPr lang="en-GB"/>
          </a:p>
        </p:txBody>
      </p:sp>
    </p:spTree>
    <p:extLst>
      <p:ext uri="{BB962C8B-B14F-4D97-AF65-F5344CB8AC3E}">
        <p14:creationId xmlns:p14="http://schemas.microsoft.com/office/powerpoint/2010/main" val="404242963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Text and Char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355600" y="1665288"/>
            <a:ext cx="4138613" cy="4349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46613" y="1665288"/>
            <a:ext cx="4138612" cy="4349750"/>
          </a:xfrm>
        </p:spPr>
        <p:txBody>
          <a:bodyPr/>
          <a:lstStyle/>
          <a:p>
            <a:pPr lvl="0"/>
            <a:endParaRPr lang="en-GB" noProof="0" smtClean="0"/>
          </a:p>
        </p:txBody>
      </p:sp>
      <p:sp>
        <p:nvSpPr>
          <p:cNvPr id="8" name="Rectangle 4"/>
          <p:cNvSpPr>
            <a:spLocks noGrp="1" noChangeArrowheads="1"/>
          </p:cNvSpPr>
          <p:nvPr>
            <p:ph type="title"/>
          </p:nvPr>
        </p:nvSpPr>
        <p:spPr bwMode="ltGray">
          <a:xfrm>
            <a:off x="355600" y="422275"/>
            <a:ext cx="4876800" cy="738188"/>
          </a:xfrm>
          <a:prstGeom prst="rect">
            <a:avLst/>
          </a:prstGeom>
          <a:noFill/>
          <a:ln w="9525">
            <a:noFill/>
            <a:miter lim="800000"/>
            <a:headEnd/>
            <a:tailEnd/>
          </a:ln>
        </p:spPr>
        <p:txBody>
          <a:bodyPr/>
          <a:lstStyle/>
          <a:p>
            <a:pPr lvl="0"/>
            <a:r>
              <a:rPr lang="en-GB" smtClean="0"/>
              <a:t>Click to edit Master title style</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B67B6320-6376-44B8-9CC5-4EB938963CFF}" type="slidenum">
              <a:rPr lang="en-GB"/>
              <a:pPr>
                <a:defRPr/>
              </a:pPr>
              <a:t>‹#›</a:t>
            </a:fld>
            <a:endParaRPr lang="en-GB"/>
          </a:p>
        </p:txBody>
      </p:sp>
    </p:spTree>
    <p:extLst>
      <p:ext uri="{BB962C8B-B14F-4D97-AF65-F5344CB8AC3E}">
        <p14:creationId xmlns:p14="http://schemas.microsoft.com/office/powerpoint/2010/main" val="59713109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355600" y="1665288"/>
            <a:ext cx="8429625" cy="4349750"/>
          </a:xfrm>
        </p:spPr>
        <p:txBody>
          <a:bodyPr/>
          <a:lstStyle/>
          <a:p>
            <a:pPr lvl="0"/>
            <a:endParaRPr lang="en-GB" noProof="0" smtClean="0"/>
          </a:p>
        </p:txBody>
      </p:sp>
      <p:sp>
        <p:nvSpPr>
          <p:cNvPr id="7" name="Rectangle 4"/>
          <p:cNvSpPr>
            <a:spLocks noGrp="1" noChangeArrowheads="1"/>
          </p:cNvSpPr>
          <p:nvPr>
            <p:ph type="title"/>
          </p:nvPr>
        </p:nvSpPr>
        <p:spPr bwMode="ltGray">
          <a:xfrm>
            <a:off x="355600" y="422275"/>
            <a:ext cx="4876800" cy="738188"/>
          </a:xfrm>
          <a:prstGeom prst="rect">
            <a:avLst/>
          </a:prstGeom>
          <a:noFill/>
          <a:ln w="9525">
            <a:noFill/>
            <a:miter lim="800000"/>
            <a:headEnd/>
            <a:tailEnd/>
          </a:ln>
        </p:spPr>
        <p:txBody>
          <a:bodyPr/>
          <a:lstStyle/>
          <a:p>
            <a:pPr lvl="0"/>
            <a:r>
              <a:rPr lang="en-GB" smtClean="0"/>
              <a:t>Click to edit Master title style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C7306F8C-8BA6-49EC-A9B2-64686379CC90}" type="slidenum">
              <a:rPr lang="en-GB"/>
              <a:pPr>
                <a:defRPr/>
              </a:pPr>
              <a:t>‹#›</a:t>
            </a:fld>
            <a:endParaRPr lang="en-GB"/>
          </a:p>
        </p:txBody>
      </p:sp>
    </p:spTree>
    <p:extLst>
      <p:ext uri="{BB962C8B-B14F-4D97-AF65-F5344CB8AC3E}">
        <p14:creationId xmlns:p14="http://schemas.microsoft.com/office/powerpoint/2010/main" val="1819225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EEF59D00-AE1E-4B02-828C-5A6A5B01D169}" type="slidenum">
              <a:rPr lang="en-GB"/>
              <a:pPr>
                <a:defRPr/>
              </a:pPr>
              <a:t>‹#›</a:t>
            </a:fld>
            <a:endParaRPr lang="en-GB"/>
          </a:p>
        </p:txBody>
      </p:sp>
    </p:spTree>
    <p:extLst>
      <p:ext uri="{BB962C8B-B14F-4D97-AF65-F5344CB8AC3E}">
        <p14:creationId xmlns:p14="http://schemas.microsoft.com/office/powerpoint/2010/main" val="3341418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F164250B-27D8-4F61-BE06-3E1749A49010}" type="slidenum">
              <a:rPr lang="en-GB"/>
              <a:pPr>
                <a:defRPr/>
              </a:pPr>
              <a:t>‹#›</a:t>
            </a:fld>
            <a:endParaRPr lang="en-GB"/>
          </a:p>
        </p:txBody>
      </p:sp>
    </p:spTree>
    <p:extLst>
      <p:ext uri="{BB962C8B-B14F-4D97-AF65-F5344CB8AC3E}">
        <p14:creationId xmlns:p14="http://schemas.microsoft.com/office/powerpoint/2010/main" val="731943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1573CE24-5FCA-4FAF-9AA5-31B3351990C9}" type="slidenum">
              <a:rPr lang="en-GB"/>
              <a:pPr>
                <a:defRPr/>
              </a:pPr>
              <a:t>‹#›</a:t>
            </a:fld>
            <a:endParaRPr lang="en-GB"/>
          </a:p>
        </p:txBody>
      </p:sp>
    </p:spTree>
    <p:extLst>
      <p:ext uri="{BB962C8B-B14F-4D97-AF65-F5344CB8AC3E}">
        <p14:creationId xmlns:p14="http://schemas.microsoft.com/office/powerpoint/2010/main" val="3696480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6D453D50-FF3D-4F0F-917E-BB43A755F62A}" type="slidenum">
              <a:rPr lang="en-GB"/>
              <a:pPr>
                <a:defRPr/>
              </a:pPr>
              <a:t>‹#›</a:t>
            </a:fld>
            <a:endParaRPr lang="en-GB"/>
          </a:p>
        </p:txBody>
      </p:sp>
    </p:spTree>
    <p:extLst>
      <p:ext uri="{BB962C8B-B14F-4D97-AF65-F5344CB8AC3E}">
        <p14:creationId xmlns:p14="http://schemas.microsoft.com/office/powerpoint/2010/main" val="3286244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6" Type="http://schemas.openxmlformats.org/officeDocument/2006/relationships/image" Target="../media/image1.png"/><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6" Type="http://schemas.openxmlformats.org/officeDocument/2006/relationships/image" Target="../media/image2.pn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1987" name="Rectangle 3"/>
          <p:cNvSpPr>
            <a:spLocks noChangeArrowheads="1"/>
          </p:cNvSpPr>
          <p:nvPr/>
        </p:nvSpPr>
        <p:spPr bwMode="ltGray">
          <a:xfrm>
            <a:off x="76200" y="76200"/>
            <a:ext cx="8991600" cy="1258888"/>
          </a:xfrm>
          <a:prstGeom prst="rect">
            <a:avLst/>
          </a:prstGeom>
          <a:solidFill>
            <a:schemeClr val="tx1"/>
          </a:solidFill>
          <a:ln w="9525">
            <a:noFill/>
            <a:miter lim="800000"/>
            <a:headEnd/>
            <a:tailEnd/>
          </a:ln>
          <a:effectLst/>
        </p:spPr>
        <p:txBody>
          <a:bodyPr wrap="none" anchor="ctr"/>
          <a:lstStyle/>
          <a:p>
            <a:pPr algn="ctr" eaLnBrk="0" hangingPunct="0">
              <a:spcBef>
                <a:spcPct val="0"/>
              </a:spcBef>
              <a:defRPr/>
            </a:pPr>
            <a:endParaRPr lang="en-US" sz="2400">
              <a:solidFill>
                <a:srgbClr val="8D010F"/>
              </a:solidFill>
              <a:latin typeface="Times" pitchFamily="18" charset="0"/>
            </a:endParaRPr>
          </a:p>
        </p:txBody>
      </p:sp>
      <p:pic>
        <p:nvPicPr>
          <p:cNvPr id="1027" name="Picture 11" descr="LeedsUniWhit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body" idx="1"/>
          </p:nvPr>
        </p:nvSpPr>
        <p:spPr bwMode="auto">
          <a:xfrm>
            <a:off x="355600" y="1665288"/>
            <a:ext cx="8429625"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9" name="Rectangle 4"/>
          <p:cNvSpPr>
            <a:spLocks noGrp="1" noChangeArrowheads="1"/>
          </p:cNvSpPr>
          <p:nvPr>
            <p:ph type="title"/>
          </p:nvPr>
        </p:nvSpPr>
        <p:spPr bwMode="ltGray">
          <a:xfrm>
            <a:off x="355600" y="422275"/>
            <a:ext cx="48768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smtClean="0"/>
              <a:t>Click to edit Master title style</a:t>
            </a:r>
            <a:endParaRPr lang="en-GB" altLang="en-US" smtClean="0"/>
          </a:p>
        </p:txBody>
      </p:sp>
      <p:sp>
        <p:nvSpPr>
          <p:cNvPr id="41989" name="Rectangle 5"/>
          <p:cNvSpPr>
            <a:spLocks noGrp="1" noChangeArrowheads="1"/>
          </p:cNvSpPr>
          <p:nvPr>
            <p:ph type="dt" sz="half" idx="2"/>
          </p:nvPr>
        </p:nvSpPr>
        <p:spPr bwMode="auto">
          <a:xfrm>
            <a:off x="685800" y="694848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400">
                <a:latin typeface="Times" pitchFamily="18" charset="0"/>
              </a:defRPr>
            </a:lvl1pPr>
          </a:lstStyle>
          <a:p>
            <a:pPr>
              <a:defRPr/>
            </a:pPr>
            <a:endParaRPr lang="en-US"/>
          </a:p>
        </p:txBody>
      </p:sp>
      <p:sp>
        <p:nvSpPr>
          <p:cNvPr id="41990" name="Rectangle 6"/>
          <p:cNvSpPr>
            <a:spLocks noGrp="1" noChangeArrowheads="1"/>
          </p:cNvSpPr>
          <p:nvPr>
            <p:ph type="ftr" sz="quarter" idx="3"/>
          </p:nvPr>
        </p:nvSpPr>
        <p:spPr bwMode="auto">
          <a:xfrm>
            <a:off x="3124200" y="69484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defRPr sz="1400">
                <a:latin typeface="Times" pitchFamily="18" charset="0"/>
              </a:defRPr>
            </a:lvl1pPr>
          </a:lstStyle>
          <a:p>
            <a:pPr>
              <a:defRPr/>
            </a:pPr>
            <a:endParaRPr lang="en-US"/>
          </a:p>
        </p:txBody>
      </p:sp>
      <p:sp>
        <p:nvSpPr>
          <p:cNvPr id="41991" name="Rectangle 7"/>
          <p:cNvSpPr>
            <a:spLocks noGrp="1" noChangeArrowheads="1"/>
          </p:cNvSpPr>
          <p:nvPr>
            <p:ph type="sldNum" sz="quarter" idx="4"/>
          </p:nvPr>
        </p:nvSpPr>
        <p:spPr bwMode="auto">
          <a:xfrm>
            <a:off x="6553200" y="694848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400">
                <a:latin typeface="Times" pitchFamily="18" charset="0"/>
              </a:defRPr>
            </a:lvl1pPr>
          </a:lstStyle>
          <a:p>
            <a:pPr>
              <a:defRPr/>
            </a:pPr>
            <a:fld id="{F7E7896B-0AA2-4F95-9E0C-BBB48188B165}" type="slidenum">
              <a:rPr lang="en-GB"/>
              <a:pPr>
                <a:defRPr/>
              </a:pPr>
              <a:t>‹#›</a:t>
            </a:fld>
            <a:endParaRPr lang="en-GB"/>
          </a:p>
        </p:txBody>
      </p:sp>
      <p:sp>
        <p:nvSpPr>
          <p:cNvPr id="41994" name="Line 10"/>
          <p:cNvSpPr>
            <a:spLocks noChangeShapeType="1"/>
          </p:cNvSpPr>
          <p:nvPr/>
        </p:nvSpPr>
        <p:spPr bwMode="white">
          <a:xfrm>
            <a:off x="201613" y="1600200"/>
            <a:ext cx="8713787" cy="0"/>
          </a:xfrm>
          <a:prstGeom prst="line">
            <a:avLst/>
          </a:prstGeom>
          <a:noFill/>
          <a:ln w="9525">
            <a:solidFill>
              <a:schemeClr val="bg1"/>
            </a:solidFill>
            <a:round/>
            <a:headEnd/>
            <a:tailEnd/>
          </a:ln>
          <a:effectLst/>
        </p:spPr>
        <p:txBody>
          <a:bodyPr wrap="none" anchor="ctr"/>
          <a:lstStyle/>
          <a:p>
            <a:pPr>
              <a:defRPr/>
            </a:pPr>
            <a:endParaRPr lang="en-GB"/>
          </a:p>
        </p:txBody>
      </p:sp>
    </p:spTree>
  </p:cSld>
  <p:clrMap bg1="lt1" tx1="dk1" bg2="lt2" tx2="dk2" accent1="accent1" accent2="accent2" accent3="accent3" accent4="accent4" accent5="accent5" accent6="accent6" hlink="hlink" folHlink="folHlink"/>
  <p:sldLayoutIdLst>
    <p:sldLayoutId id="2147484066"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 id="2147484024" r:id="rId12"/>
    <p:sldLayoutId id="2147484025" r:id="rId13"/>
    <p:sldLayoutId id="2147484026" r:id="rId14"/>
  </p:sldLayoutIdLst>
  <p:timing>
    <p:tnLst>
      <p:par>
        <p:cTn id="1" dur="indefinite" restart="never" nodeType="tmRoot"/>
      </p:par>
    </p:tnLst>
  </p:timing>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defRPr>
      </a:lvl2pPr>
      <a:lvl3pPr algn="l" rtl="0" eaLnBrk="1" fontAlgn="base" hangingPunct="1">
        <a:spcBef>
          <a:spcPct val="0"/>
        </a:spcBef>
        <a:spcAft>
          <a:spcPct val="0"/>
        </a:spcAft>
        <a:defRPr sz="2800">
          <a:solidFill>
            <a:schemeClr val="tx2"/>
          </a:solidFill>
          <a:latin typeface="Arial" charset="0"/>
        </a:defRPr>
      </a:lvl3pPr>
      <a:lvl4pPr algn="l" rtl="0" eaLnBrk="1" fontAlgn="base" hangingPunct="1">
        <a:spcBef>
          <a:spcPct val="0"/>
        </a:spcBef>
        <a:spcAft>
          <a:spcPct val="0"/>
        </a:spcAft>
        <a:defRPr sz="2800">
          <a:solidFill>
            <a:schemeClr val="tx2"/>
          </a:solidFill>
          <a:latin typeface="Arial" charset="0"/>
        </a:defRPr>
      </a:lvl4pPr>
      <a:lvl5pPr algn="l" rtl="0" eaLnBrk="1" fontAlgn="base" hangingPunct="1">
        <a:spcBef>
          <a:spcPct val="0"/>
        </a:spcBef>
        <a:spcAft>
          <a:spcPct val="0"/>
        </a:spcAft>
        <a:defRPr sz="2800">
          <a:solidFill>
            <a:schemeClr val="tx2"/>
          </a:solidFill>
          <a:latin typeface="Arial" charset="0"/>
        </a:defRPr>
      </a:lvl5pPr>
      <a:lvl6pPr marL="457200" algn="l" rtl="0" eaLnBrk="1" fontAlgn="base" hangingPunct="1">
        <a:spcBef>
          <a:spcPct val="0"/>
        </a:spcBef>
        <a:spcAft>
          <a:spcPct val="0"/>
        </a:spcAft>
        <a:defRPr sz="2800">
          <a:solidFill>
            <a:schemeClr val="tx2"/>
          </a:solidFill>
          <a:latin typeface="Arial" charset="0"/>
        </a:defRPr>
      </a:lvl6pPr>
      <a:lvl7pPr marL="914400" algn="l" rtl="0" eaLnBrk="1" fontAlgn="base" hangingPunct="1">
        <a:spcBef>
          <a:spcPct val="0"/>
        </a:spcBef>
        <a:spcAft>
          <a:spcPct val="0"/>
        </a:spcAft>
        <a:defRPr sz="2800">
          <a:solidFill>
            <a:schemeClr val="tx2"/>
          </a:solidFill>
          <a:latin typeface="Arial" charset="0"/>
        </a:defRPr>
      </a:lvl7pPr>
      <a:lvl8pPr marL="1371600" algn="l" rtl="0" eaLnBrk="1" fontAlgn="base" hangingPunct="1">
        <a:spcBef>
          <a:spcPct val="0"/>
        </a:spcBef>
        <a:spcAft>
          <a:spcPct val="0"/>
        </a:spcAft>
        <a:defRPr sz="2800">
          <a:solidFill>
            <a:schemeClr val="tx2"/>
          </a:solidFill>
          <a:latin typeface="Arial" charset="0"/>
        </a:defRPr>
      </a:lvl8pPr>
      <a:lvl9pPr marL="1828800" algn="l" rtl="0" eaLnBrk="1" fontAlgn="base" hangingPunct="1">
        <a:spcBef>
          <a:spcPct val="0"/>
        </a:spcBef>
        <a:spcAft>
          <a:spcPct val="0"/>
        </a:spcAft>
        <a:defRPr sz="2800">
          <a:solidFill>
            <a:schemeClr val="tx2"/>
          </a:solidFill>
          <a:latin typeface="Arial" charset="0"/>
        </a:defRPr>
      </a:lvl9pPr>
    </p:titleStyle>
    <p:bodyStyle>
      <a:lvl1pPr algn="l" rtl="0" eaLnBrk="1" fontAlgn="base" hangingPunct="1">
        <a:spcBef>
          <a:spcPct val="0"/>
        </a:spcBef>
        <a:spcAft>
          <a:spcPct val="40000"/>
        </a:spcAft>
        <a:defRPr sz="2400">
          <a:solidFill>
            <a:schemeClr val="tx1"/>
          </a:solidFill>
          <a:latin typeface="+mn-lt"/>
          <a:ea typeface="+mn-ea"/>
          <a:cs typeface="+mn-cs"/>
        </a:defRPr>
      </a:lvl1pPr>
      <a:lvl2pPr marL="271463" indent="-269875" algn="l" rtl="0" eaLnBrk="1" fontAlgn="base" hangingPunct="1">
        <a:spcBef>
          <a:spcPct val="0"/>
        </a:spcBef>
        <a:spcAft>
          <a:spcPct val="40000"/>
        </a:spcAft>
        <a:buChar char="•"/>
        <a:defRPr sz="2000">
          <a:solidFill>
            <a:schemeClr val="tx1"/>
          </a:solidFill>
          <a:latin typeface="+mn-lt"/>
        </a:defRPr>
      </a:lvl2pPr>
      <a:lvl3pPr marL="542925" indent="-269875" algn="l" rtl="0" eaLnBrk="1" fontAlgn="base" hangingPunct="1">
        <a:spcBef>
          <a:spcPct val="0"/>
        </a:spcBef>
        <a:spcAft>
          <a:spcPct val="40000"/>
        </a:spcAft>
        <a:buChar char="•"/>
        <a:defRPr sz="2000">
          <a:solidFill>
            <a:schemeClr val="tx1"/>
          </a:solidFill>
          <a:latin typeface="+mn-lt"/>
        </a:defRPr>
      </a:lvl3pPr>
      <a:lvl4pPr marL="809625" indent="-265113" algn="l" rtl="0" eaLnBrk="1" fontAlgn="base" hangingPunct="1">
        <a:spcBef>
          <a:spcPct val="0"/>
        </a:spcBef>
        <a:spcAft>
          <a:spcPct val="40000"/>
        </a:spcAft>
        <a:buChar char="•"/>
        <a:defRPr sz="2000">
          <a:solidFill>
            <a:schemeClr val="tx1"/>
          </a:solidFill>
          <a:latin typeface="+mn-lt"/>
        </a:defRPr>
      </a:lvl4pPr>
      <a:lvl5pPr marL="1081088" indent="-269875" algn="l" rtl="0" eaLnBrk="1" fontAlgn="base" hangingPunct="1">
        <a:spcBef>
          <a:spcPct val="0"/>
        </a:spcBef>
        <a:spcAft>
          <a:spcPct val="40000"/>
        </a:spcAft>
        <a:buChar char="•"/>
        <a:defRPr sz="2000">
          <a:solidFill>
            <a:schemeClr val="tx1"/>
          </a:solidFill>
          <a:latin typeface="+mn-lt"/>
        </a:defRPr>
      </a:lvl5pPr>
      <a:lvl6pPr marL="1538288" indent="-269875" algn="l" rtl="0" eaLnBrk="1" fontAlgn="base" hangingPunct="1">
        <a:spcBef>
          <a:spcPct val="0"/>
        </a:spcBef>
        <a:spcAft>
          <a:spcPct val="40000"/>
        </a:spcAft>
        <a:buChar char="•"/>
        <a:defRPr sz="2000">
          <a:solidFill>
            <a:schemeClr val="tx1"/>
          </a:solidFill>
          <a:latin typeface="+mn-lt"/>
        </a:defRPr>
      </a:lvl6pPr>
      <a:lvl7pPr marL="1995488" indent="-269875" algn="l" rtl="0" eaLnBrk="1" fontAlgn="base" hangingPunct="1">
        <a:spcBef>
          <a:spcPct val="0"/>
        </a:spcBef>
        <a:spcAft>
          <a:spcPct val="40000"/>
        </a:spcAft>
        <a:buChar char="•"/>
        <a:defRPr sz="2000">
          <a:solidFill>
            <a:schemeClr val="tx1"/>
          </a:solidFill>
          <a:latin typeface="+mn-lt"/>
        </a:defRPr>
      </a:lvl7pPr>
      <a:lvl8pPr marL="2452688" indent="-269875" algn="l" rtl="0" eaLnBrk="1" fontAlgn="base" hangingPunct="1">
        <a:spcBef>
          <a:spcPct val="0"/>
        </a:spcBef>
        <a:spcAft>
          <a:spcPct val="40000"/>
        </a:spcAft>
        <a:buChar char="•"/>
        <a:defRPr sz="2000">
          <a:solidFill>
            <a:schemeClr val="tx1"/>
          </a:solidFill>
          <a:latin typeface="+mn-lt"/>
        </a:defRPr>
      </a:lvl8pPr>
      <a:lvl9pPr marL="2909888" indent="-269875" algn="l" rtl="0" eaLnBrk="1" fontAlgn="base" hangingPunct="1">
        <a:spcBef>
          <a:spcPct val="0"/>
        </a:spcBef>
        <a:spcAft>
          <a:spcPct val="40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1987" name="Rectangle 3"/>
          <p:cNvSpPr>
            <a:spLocks noChangeArrowheads="1"/>
          </p:cNvSpPr>
          <p:nvPr/>
        </p:nvSpPr>
        <p:spPr bwMode="ltGray">
          <a:xfrm>
            <a:off x="76200" y="76200"/>
            <a:ext cx="8991600" cy="1258888"/>
          </a:xfrm>
          <a:prstGeom prst="rect">
            <a:avLst/>
          </a:prstGeom>
          <a:solidFill>
            <a:srgbClr val="00502F"/>
          </a:solidFill>
          <a:ln w="9525">
            <a:noFill/>
            <a:miter lim="800000"/>
            <a:headEnd/>
            <a:tailEnd/>
          </a:ln>
          <a:effectLst/>
        </p:spPr>
        <p:txBody>
          <a:bodyPr wrap="none" anchor="ctr"/>
          <a:lstStyle/>
          <a:p>
            <a:pPr algn="ctr" eaLnBrk="0" hangingPunct="0">
              <a:spcBef>
                <a:spcPct val="0"/>
              </a:spcBef>
              <a:defRPr/>
            </a:pPr>
            <a:endParaRPr lang="en-US" sz="2400">
              <a:solidFill>
                <a:srgbClr val="8D010F"/>
              </a:solidFill>
              <a:latin typeface="Times" pitchFamily="18" charset="0"/>
            </a:endParaRPr>
          </a:p>
        </p:txBody>
      </p:sp>
      <p:pic>
        <p:nvPicPr>
          <p:cNvPr id="2051" name="Picture 11" descr="LeedsUniWhit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p:cNvSpPr>
            <a:spLocks noGrp="1" noChangeArrowheads="1"/>
          </p:cNvSpPr>
          <p:nvPr>
            <p:ph type="body" idx="1"/>
          </p:nvPr>
        </p:nvSpPr>
        <p:spPr bwMode="auto">
          <a:xfrm>
            <a:off x="355600" y="1665288"/>
            <a:ext cx="8429625"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053" name="Rectangle 4"/>
          <p:cNvSpPr>
            <a:spLocks noGrp="1" noChangeArrowheads="1"/>
          </p:cNvSpPr>
          <p:nvPr>
            <p:ph type="title"/>
          </p:nvPr>
        </p:nvSpPr>
        <p:spPr bwMode="ltGray">
          <a:xfrm>
            <a:off x="355600" y="422275"/>
            <a:ext cx="48768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
        <p:nvSpPr>
          <p:cNvPr id="41989" name="Rectangle 5"/>
          <p:cNvSpPr>
            <a:spLocks noGrp="1" noChangeArrowheads="1"/>
          </p:cNvSpPr>
          <p:nvPr>
            <p:ph type="dt" sz="half" idx="2"/>
          </p:nvPr>
        </p:nvSpPr>
        <p:spPr bwMode="auto">
          <a:xfrm>
            <a:off x="685800" y="694848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400">
                <a:latin typeface="Times" pitchFamily="18" charset="0"/>
              </a:defRPr>
            </a:lvl1pPr>
          </a:lstStyle>
          <a:p>
            <a:pPr>
              <a:defRPr/>
            </a:pPr>
            <a:endParaRPr lang="en-US"/>
          </a:p>
        </p:txBody>
      </p:sp>
      <p:sp>
        <p:nvSpPr>
          <p:cNvPr id="41990" name="Rectangle 6"/>
          <p:cNvSpPr>
            <a:spLocks noGrp="1" noChangeArrowheads="1"/>
          </p:cNvSpPr>
          <p:nvPr>
            <p:ph type="ftr" sz="quarter" idx="3"/>
          </p:nvPr>
        </p:nvSpPr>
        <p:spPr bwMode="auto">
          <a:xfrm>
            <a:off x="3124200" y="69484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defRPr sz="1400">
                <a:latin typeface="Times" pitchFamily="18" charset="0"/>
              </a:defRPr>
            </a:lvl1pPr>
          </a:lstStyle>
          <a:p>
            <a:pPr>
              <a:defRPr/>
            </a:pPr>
            <a:endParaRPr lang="en-US"/>
          </a:p>
        </p:txBody>
      </p:sp>
      <p:sp>
        <p:nvSpPr>
          <p:cNvPr id="41991" name="Rectangle 7"/>
          <p:cNvSpPr>
            <a:spLocks noGrp="1" noChangeArrowheads="1"/>
          </p:cNvSpPr>
          <p:nvPr>
            <p:ph type="sldNum" sz="quarter" idx="4"/>
          </p:nvPr>
        </p:nvSpPr>
        <p:spPr bwMode="auto">
          <a:xfrm>
            <a:off x="6553200" y="694848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400">
                <a:latin typeface="Times" pitchFamily="18" charset="0"/>
              </a:defRPr>
            </a:lvl1pPr>
          </a:lstStyle>
          <a:p>
            <a:pPr>
              <a:defRPr/>
            </a:pPr>
            <a:fld id="{8C7F2BA6-CB7A-406B-A0F1-E368B1C39FF3}" type="slidenum">
              <a:rPr lang="en-GB"/>
              <a:pPr>
                <a:defRPr/>
              </a:pPr>
              <a:t>‹#›</a:t>
            </a:fld>
            <a:endParaRPr lang="en-GB"/>
          </a:p>
        </p:txBody>
      </p:sp>
      <p:sp>
        <p:nvSpPr>
          <p:cNvPr id="41994" name="Line 10"/>
          <p:cNvSpPr>
            <a:spLocks noChangeShapeType="1"/>
          </p:cNvSpPr>
          <p:nvPr/>
        </p:nvSpPr>
        <p:spPr bwMode="white">
          <a:xfrm>
            <a:off x="201613" y="1600200"/>
            <a:ext cx="8713787" cy="0"/>
          </a:xfrm>
          <a:prstGeom prst="line">
            <a:avLst/>
          </a:prstGeom>
          <a:noFill/>
          <a:ln w="9525">
            <a:solidFill>
              <a:schemeClr val="bg1"/>
            </a:solidFill>
            <a:round/>
            <a:headEnd/>
            <a:tailEnd/>
          </a:ln>
          <a:effectLst/>
        </p:spPr>
        <p:txBody>
          <a:bodyPr wrap="none" anchor="ctr"/>
          <a:lstStyle/>
          <a:p>
            <a:pPr>
              <a:defRPr/>
            </a:pPr>
            <a:endParaRPr lang="en-GB"/>
          </a:p>
        </p:txBody>
      </p:sp>
    </p:spTree>
  </p:cSld>
  <p:clrMap bg1="lt1" tx1="dk1" bg2="lt2" tx2="dk2" accent1="accent1" accent2="accent2" accent3="accent3" accent4="accent4" accent5="accent5" accent6="accent6" hlink="hlink" folHlink="folHlink"/>
  <p:sldLayoutIdLst>
    <p:sldLayoutId id="2147484067" r:id="rId1"/>
    <p:sldLayoutId id="2147484027" r:id="rId2"/>
    <p:sldLayoutId id="2147484028" r:id="rId3"/>
    <p:sldLayoutId id="2147484029" r:id="rId4"/>
    <p:sldLayoutId id="2147484030" r:id="rId5"/>
    <p:sldLayoutId id="2147484031" r:id="rId6"/>
    <p:sldLayoutId id="2147484032" r:id="rId7"/>
    <p:sldLayoutId id="2147484033" r:id="rId8"/>
    <p:sldLayoutId id="2147484034" r:id="rId9"/>
    <p:sldLayoutId id="2147484035" r:id="rId10"/>
    <p:sldLayoutId id="2147484036" r:id="rId11"/>
    <p:sldLayoutId id="2147484037" r:id="rId12"/>
    <p:sldLayoutId id="2147484038" r:id="rId13"/>
    <p:sldLayoutId id="2147484039" r:id="rId14"/>
  </p:sldLayoutIdLst>
  <p:timing>
    <p:tnLst>
      <p:par>
        <p:cTn id="1" dur="indefinite" restart="never" nodeType="tmRoot"/>
      </p:par>
    </p:tnLst>
  </p:timing>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p:titleStyle>
    <p:bodyStyle>
      <a:lvl1pPr algn="l" rtl="0" eaLnBrk="0" fontAlgn="base" hangingPunct="0">
        <a:spcBef>
          <a:spcPct val="0"/>
        </a:spcBef>
        <a:spcAft>
          <a:spcPct val="40000"/>
        </a:spcAft>
        <a:defRPr sz="2400">
          <a:solidFill>
            <a:schemeClr val="tx1"/>
          </a:solidFill>
          <a:latin typeface="+mn-lt"/>
          <a:ea typeface="+mn-ea"/>
          <a:cs typeface="+mn-cs"/>
        </a:defRPr>
      </a:lvl1pPr>
      <a:lvl2pPr marL="271463" indent="-269875" algn="l" rtl="0" eaLnBrk="0" fontAlgn="base" hangingPunct="0">
        <a:spcBef>
          <a:spcPct val="0"/>
        </a:spcBef>
        <a:spcAft>
          <a:spcPct val="40000"/>
        </a:spcAft>
        <a:buChar char="•"/>
        <a:defRPr sz="2000">
          <a:solidFill>
            <a:schemeClr val="tx1"/>
          </a:solidFill>
          <a:latin typeface="+mn-lt"/>
        </a:defRPr>
      </a:lvl2pPr>
      <a:lvl3pPr marL="542925" indent="-269875" algn="l" rtl="0" eaLnBrk="0" fontAlgn="base" hangingPunct="0">
        <a:spcBef>
          <a:spcPct val="0"/>
        </a:spcBef>
        <a:spcAft>
          <a:spcPct val="40000"/>
        </a:spcAft>
        <a:buChar char="•"/>
        <a:defRPr sz="2000">
          <a:solidFill>
            <a:schemeClr val="tx1"/>
          </a:solidFill>
          <a:latin typeface="+mn-lt"/>
        </a:defRPr>
      </a:lvl3pPr>
      <a:lvl4pPr marL="809625" indent="-265113" algn="l" rtl="0" eaLnBrk="0" fontAlgn="base" hangingPunct="0">
        <a:spcBef>
          <a:spcPct val="0"/>
        </a:spcBef>
        <a:spcAft>
          <a:spcPct val="40000"/>
        </a:spcAft>
        <a:buChar char="•"/>
        <a:defRPr sz="2000">
          <a:solidFill>
            <a:schemeClr val="tx1"/>
          </a:solidFill>
          <a:latin typeface="+mn-lt"/>
        </a:defRPr>
      </a:lvl4pPr>
      <a:lvl5pPr marL="1081088" indent="-269875" algn="l" rtl="0" eaLnBrk="0" fontAlgn="base" hangingPunct="0">
        <a:spcBef>
          <a:spcPct val="0"/>
        </a:spcBef>
        <a:spcAft>
          <a:spcPct val="40000"/>
        </a:spcAft>
        <a:buChar char="•"/>
        <a:defRPr sz="2000">
          <a:solidFill>
            <a:schemeClr val="tx1"/>
          </a:solidFill>
          <a:latin typeface="+mn-lt"/>
        </a:defRPr>
      </a:lvl5pPr>
      <a:lvl6pPr marL="1538288" indent="-269875" algn="l" rtl="0" fontAlgn="base">
        <a:spcBef>
          <a:spcPct val="0"/>
        </a:spcBef>
        <a:spcAft>
          <a:spcPct val="40000"/>
        </a:spcAft>
        <a:buChar char="•"/>
        <a:defRPr sz="2000">
          <a:solidFill>
            <a:schemeClr val="tx1"/>
          </a:solidFill>
          <a:latin typeface="+mn-lt"/>
        </a:defRPr>
      </a:lvl6pPr>
      <a:lvl7pPr marL="1995488" indent="-269875" algn="l" rtl="0" fontAlgn="base">
        <a:spcBef>
          <a:spcPct val="0"/>
        </a:spcBef>
        <a:spcAft>
          <a:spcPct val="40000"/>
        </a:spcAft>
        <a:buChar char="•"/>
        <a:defRPr sz="2000">
          <a:solidFill>
            <a:schemeClr val="tx1"/>
          </a:solidFill>
          <a:latin typeface="+mn-lt"/>
        </a:defRPr>
      </a:lvl7pPr>
      <a:lvl8pPr marL="2452688" indent="-269875" algn="l" rtl="0" fontAlgn="base">
        <a:spcBef>
          <a:spcPct val="0"/>
        </a:spcBef>
        <a:spcAft>
          <a:spcPct val="40000"/>
        </a:spcAft>
        <a:buChar char="•"/>
        <a:defRPr sz="2000">
          <a:solidFill>
            <a:schemeClr val="tx1"/>
          </a:solidFill>
          <a:latin typeface="+mn-lt"/>
        </a:defRPr>
      </a:lvl8pPr>
      <a:lvl9pPr marL="2909888" indent="-269875" algn="l" rtl="0" fontAlgn="base">
        <a:spcBef>
          <a:spcPct val="0"/>
        </a:spcBef>
        <a:spcAft>
          <a:spcPct val="40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1987" name="Rectangle 3"/>
          <p:cNvSpPr>
            <a:spLocks noChangeArrowheads="1"/>
          </p:cNvSpPr>
          <p:nvPr/>
        </p:nvSpPr>
        <p:spPr bwMode="ltGray">
          <a:xfrm>
            <a:off x="76200" y="76200"/>
            <a:ext cx="8991600" cy="1258888"/>
          </a:xfrm>
          <a:prstGeom prst="rect">
            <a:avLst/>
          </a:prstGeom>
          <a:solidFill>
            <a:srgbClr val="C41230"/>
          </a:solidFill>
          <a:ln w="9525">
            <a:noFill/>
            <a:miter lim="800000"/>
            <a:headEnd/>
            <a:tailEnd/>
          </a:ln>
          <a:effectLst/>
        </p:spPr>
        <p:txBody>
          <a:bodyPr wrap="none" anchor="ctr"/>
          <a:lstStyle/>
          <a:p>
            <a:pPr algn="ctr" eaLnBrk="0" hangingPunct="0">
              <a:spcBef>
                <a:spcPct val="0"/>
              </a:spcBef>
              <a:defRPr/>
            </a:pPr>
            <a:endParaRPr lang="en-US" sz="2400">
              <a:solidFill>
                <a:srgbClr val="8D010F"/>
              </a:solidFill>
              <a:latin typeface="Times" pitchFamily="18" charset="0"/>
            </a:endParaRPr>
          </a:p>
        </p:txBody>
      </p:sp>
      <p:pic>
        <p:nvPicPr>
          <p:cNvPr id="3075" name="Picture 11" descr="LeedsUniWhit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511925" y="441325"/>
            <a:ext cx="22748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2"/>
          <p:cNvSpPr>
            <a:spLocks noGrp="1" noChangeArrowheads="1"/>
          </p:cNvSpPr>
          <p:nvPr>
            <p:ph type="body" idx="1"/>
          </p:nvPr>
        </p:nvSpPr>
        <p:spPr bwMode="auto">
          <a:xfrm>
            <a:off x="355600" y="1665288"/>
            <a:ext cx="8429625"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77" name="Rectangle 4"/>
          <p:cNvSpPr>
            <a:spLocks noGrp="1" noChangeArrowheads="1"/>
          </p:cNvSpPr>
          <p:nvPr>
            <p:ph type="title"/>
          </p:nvPr>
        </p:nvSpPr>
        <p:spPr bwMode="ltGray">
          <a:xfrm>
            <a:off x="355600" y="422275"/>
            <a:ext cx="48768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
        <p:nvSpPr>
          <p:cNvPr id="41989" name="Rectangle 5"/>
          <p:cNvSpPr>
            <a:spLocks noGrp="1" noChangeArrowheads="1"/>
          </p:cNvSpPr>
          <p:nvPr>
            <p:ph type="dt" sz="half" idx="2"/>
          </p:nvPr>
        </p:nvSpPr>
        <p:spPr bwMode="auto">
          <a:xfrm>
            <a:off x="685800" y="694848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400">
                <a:latin typeface="Times" pitchFamily="18" charset="0"/>
              </a:defRPr>
            </a:lvl1pPr>
          </a:lstStyle>
          <a:p>
            <a:pPr>
              <a:defRPr/>
            </a:pPr>
            <a:endParaRPr lang="en-US"/>
          </a:p>
        </p:txBody>
      </p:sp>
      <p:sp>
        <p:nvSpPr>
          <p:cNvPr id="41990" name="Rectangle 6"/>
          <p:cNvSpPr>
            <a:spLocks noGrp="1" noChangeArrowheads="1"/>
          </p:cNvSpPr>
          <p:nvPr>
            <p:ph type="ftr" sz="quarter" idx="3"/>
          </p:nvPr>
        </p:nvSpPr>
        <p:spPr bwMode="auto">
          <a:xfrm>
            <a:off x="3124200" y="69484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defRPr sz="1400">
                <a:latin typeface="Times" pitchFamily="18" charset="0"/>
              </a:defRPr>
            </a:lvl1pPr>
          </a:lstStyle>
          <a:p>
            <a:pPr>
              <a:defRPr/>
            </a:pPr>
            <a:endParaRPr lang="en-US"/>
          </a:p>
        </p:txBody>
      </p:sp>
      <p:sp>
        <p:nvSpPr>
          <p:cNvPr id="41991" name="Rectangle 7"/>
          <p:cNvSpPr>
            <a:spLocks noGrp="1" noChangeArrowheads="1"/>
          </p:cNvSpPr>
          <p:nvPr>
            <p:ph type="sldNum" sz="quarter" idx="4"/>
          </p:nvPr>
        </p:nvSpPr>
        <p:spPr bwMode="auto">
          <a:xfrm>
            <a:off x="6553200" y="694848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400">
                <a:latin typeface="Times" pitchFamily="18" charset="0"/>
              </a:defRPr>
            </a:lvl1pPr>
          </a:lstStyle>
          <a:p>
            <a:pPr>
              <a:defRPr/>
            </a:pPr>
            <a:fld id="{CF79D20C-E15F-4FB6-860E-26F51C917F56}" type="slidenum">
              <a:rPr lang="en-GB"/>
              <a:pPr>
                <a:defRPr/>
              </a:pPr>
              <a:t>‹#›</a:t>
            </a:fld>
            <a:endParaRPr lang="en-GB"/>
          </a:p>
        </p:txBody>
      </p:sp>
      <p:sp>
        <p:nvSpPr>
          <p:cNvPr id="41994" name="Line 10"/>
          <p:cNvSpPr>
            <a:spLocks noChangeShapeType="1"/>
          </p:cNvSpPr>
          <p:nvPr/>
        </p:nvSpPr>
        <p:spPr bwMode="white">
          <a:xfrm>
            <a:off x="201613" y="1600200"/>
            <a:ext cx="8713787" cy="0"/>
          </a:xfrm>
          <a:prstGeom prst="line">
            <a:avLst/>
          </a:prstGeom>
          <a:noFill/>
          <a:ln w="9525">
            <a:solidFill>
              <a:schemeClr val="bg1"/>
            </a:solidFill>
            <a:round/>
            <a:headEnd/>
            <a:tailEnd/>
          </a:ln>
          <a:effectLst/>
        </p:spPr>
        <p:txBody>
          <a:bodyPr wrap="none" anchor="ctr"/>
          <a:lstStyle/>
          <a:p>
            <a:pPr>
              <a:defRPr/>
            </a:pPr>
            <a:endParaRPr lang="en-GB"/>
          </a:p>
        </p:txBody>
      </p:sp>
    </p:spTree>
  </p:cSld>
  <p:clrMap bg1="lt1" tx1="dk1" bg2="lt2" tx2="dk2" accent1="accent1" accent2="accent2" accent3="accent3" accent4="accent4" accent5="accent5" accent6="accent6" hlink="hlink" folHlink="folHlink"/>
  <p:sldLayoutIdLst>
    <p:sldLayoutId id="2147484068"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 id="2147484051" r:id="rId13"/>
    <p:sldLayoutId id="2147484052" r:id="rId14"/>
  </p:sldLayoutIdLst>
  <p:timing>
    <p:tnLst>
      <p:par>
        <p:cTn id="1" dur="indefinite" restart="never" nodeType="tmRoot"/>
      </p:par>
    </p:tnLst>
  </p:timing>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p:titleStyle>
    <p:bodyStyle>
      <a:lvl1pPr algn="l" rtl="0" eaLnBrk="0" fontAlgn="base" hangingPunct="0">
        <a:spcBef>
          <a:spcPct val="0"/>
        </a:spcBef>
        <a:spcAft>
          <a:spcPct val="40000"/>
        </a:spcAft>
        <a:defRPr sz="2400">
          <a:solidFill>
            <a:schemeClr val="tx1"/>
          </a:solidFill>
          <a:latin typeface="+mn-lt"/>
          <a:ea typeface="+mn-ea"/>
          <a:cs typeface="+mn-cs"/>
        </a:defRPr>
      </a:lvl1pPr>
      <a:lvl2pPr marL="271463" indent="-269875" algn="l" rtl="0" eaLnBrk="0" fontAlgn="base" hangingPunct="0">
        <a:spcBef>
          <a:spcPct val="0"/>
        </a:spcBef>
        <a:spcAft>
          <a:spcPct val="40000"/>
        </a:spcAft>
        <a:buChar char="•"/>
        <a:defRPr sz="2000">
          <a:solidFill>
            <a:schemeClr val="tx1"/>
          </a:solidFill>
          <a:latin typeface="+mn-lt"/>
        </a:defRPr>
      </a:lvl2pPr>
      <a:lvl3pPr marL="542925" indent="-269875" algn="l" rtl="0" eaLnBrk="0" fontAlgn="base" hangingPunct="0">
        <a:spcBef>
          <a:spcPct val="0"/>
        </a:spcBef>
        <a:spcAft>
          <a:spcPct val="40000"/>
        </a:spcAft>
        <a:buChar char="•"/>
        <a:defRPr sz="2000">
          <a:solidFill>
            <a:schemeClr val="tx1"/>
          </a:solidFill>
          <a:latin typeface="+mn-lt"/>
        </a:defRPr>
      </a:lvl3pPr>
      <a:lvl4pPr marL="809625" indent="-265113" algn="l" rtl="0" eaLnBrk="0" fontAlgn="base" hangingPunct="0">
        <a:spcBef>
          <a:spcPct val="0"/>
        </a:spcBef>
        <a:spcAft>
          <a:spcPct val="40000"/>
        </a:spcAft>
        <a:buChar char="•"/>
        <a:defRPr sz="2000">
          <a:solidFill>
            <a:schemeClr val="tx1"/>
          </a:solidFill>
          <a:latin typeface="+mn-lt"/>
        </a:defRPr>
      </a:lvl4pPr>
      <a:lvl5pPr marL="1081088" indent="-269875" algn="l" rtl="0" eaLnBrk="0" fontAlgn="base" hangingPunct="0">
        <a:spcBef>
          <a:spcPct val="0"/>
        </a:spcBef>
        <a:spcAft>
          <a:spcPct val="40000"/>
        </a:spcAft>
        <a:buChar char="•"/>
        <a:defRPr sz="2000">
          <a:solidFill>
            <a:schemeClr val="tx1"/>
          </a:solidFill>
          <a:latin typeface="+mn-lt"/>
        </a:defRPr>
      </a:lvl5pPr>
      <a:lvl6pPr marL="1538288" indent="-269875" algn="l" rtl="0" fontAlgn="base">
        <a:spcBef>
          <a:spcPct val="0"/>
        </a:spcBef>
        <a:spcAft>
          <a:spcPct val="40000"/>
        </a:spcAft>
        <a:buChar char="•"/>
        <a:defRPr sz="2000">
          <a:solidFill>
            <a:schemeClr val="tx1"/>
          </a:solidFill>
          <a:latin typeface="+mn-lt"/>
        </a:defRPr>
      </a:lvl6pPr>
      <a:lvl7pPr marL="1995488" indent="-269875" algn="l" rtl="0" fontAlgn="base">
        <a:spcBef>
          <a:spcPct val="0"/>
        </a:spcBef>
        <a:spcAft>
          <a:spcPct val="40000"/>
        </a:spcAft>
        <a:buChar char="•"/>
        <a:defRPr sz="2000">
          <a:solidFill>
            <a:schemeClr val="tx1"/>
          </a:solidFill>
          <a:latin typeface="+mn-lt"/>
        </a:defRPr>
      </a:lvl7pPr>
      <a:lvl8pPr marL="2452688" indent="-269875" algn="l" rtl="0" fontAlgn="base">
        <a:spcBef>
          <a:spcPct val="0"/>
        </a:spcBef>
        <a:spcAft>
          <a:spcPct val="40000"/>
        </a:spcAft>
        <a:buChar char="•"/>
        <a:defRPr sz="2000">
          <a:solidFill>
            <a:schemeClr val="tx1"/>
          </a:solidFill>
          <a:latin typeface="+mn-lt"/>
        </a:defRPr>
      </a:lvl8pPr>
      <a:lvl9pPr marL="2909888" indent="-269875" algn="l" rtl="0" fontAlgn="base">
        <a:spcBef>
          <a:spcPct val="0"/>
        </a:spcBef>
        <a:spcAft>
          <a:spcPct val="40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bwMode="auto">
          <a:xfrm>
            <a:off x="355600" y="1665288"/>
            <a:ext cx="8429625"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989" name="Rectangle 5"/>
          <p:cNvSpPr>
            <a:spLocks noGrp="1" noChangeArrowheads="1"/>
          </p:cNvSpPr>
          <p:nvPr>
            <p:ph type="dt" sz="half" idx="2"/>
          </p:nvPr>
        </p:nvSpPr>
        <p:spPr bwMode="auto">
          <a:xfrm>
            <a:off x="685800" y="694848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400">
                <a:latin typeface="Times" pitchFamily="18" charset="0"/>
              </a:defRPr>
            </a:lvl1pPr>
          </a:lstStyle>
          <a:p>
            <a:pPr>
              <a:defRPr/>
            </a:pPr>
            <a:endParaRPr lang="en-US"/>
          </a:p>
        </p:txBody>
      </p:sp>
      <p:sp>
        <p:nvSpPr>
          <p:cNvPr id="41990" name="Rectangle 6"/>
          <p:cNvSpPr>
            <a:spLocks noGrp="1" noChangeArrowheads="1"/>
          </p:cNvSpPr>
          <p:nvPr>
            <p:ph type="ftr" sz="quarter" idx="3"/>
          </p:nvPr>
        </p:nvSpPr>
        <p:spPr bwMode="auto">
          <a:xfrm>
            <a:off x="3124200" y="69484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defRPr sz="1400">
                <a:latin typeface="Times" pitchFamily="18" charset="0"/>
              </a:defRPr>
            </a:lvl1pPr>
          </a:lstStyle>
          <a:p>
            <a:pPr>
              <a:defRPr/>
            </a:pPr>
            <a:endParaRPr lang="en-US"/>
          </a:p>
        </p:txBody>
      </p:sp>
      <p:sp>
        <p:nvSpPr>
          <p:cNvPr id="41991" name="Rectangle 7"/>
          <p:cNvSpPr>
            <a:spLocks noGrp="1" noChangeArrowheads="1"/>
          </p:cNvSpPr>
          <p:nvPr>
            <p:ph type="sldNum" sz="quarter" idx="4"/>
          </p:nvPr>
        </p:nvSpPr>
        <p:spPr bwMode="auto">
          <a:xfrm>
            <a:off x="6553200" y="694848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400">
                <a:latin typeface="Times" pitchFamily="18" charset="0"/>
              </a:defRPr>
            </a:lvl1pPr>
          </a:lstStyle>
          <a:p>
            <a:pPr>
              <a:defRPr/>
            </a:pPr>
            <a:fld id="{996B191E-C226-41DA-8392-220A063E2A1F}" type="slidenum">
              <a:rPr lang="en-GB"/>
              <a:pPr>
                <a:defRPr/>
              </a:pPr>
              <a:t>‹#›</a:t>
            </a:fld>
            <a:endParaRPr lang="en-GB"/>
          </a:p>
        </p:txBody>
      </p:sp>
      <p:sp>
        <p:nvSpPr>
          <p:cNvPr id="41994" name="Line 10"/>
          <p:cNvSpPr>
            <a:spLocks noChangeShapeType="1"/>
          </p:cNvSpPr>
          <p:nvPr/>
        </p:nvSpPr>
        <p:spPr bwMode="white">
          <a:xfrm>
            <a:off x="201613" y="1600200"/>
            <a:ext cx="8713787" cy="0"/>
          </a:xfrm>
          <a:prstGeom prst="line">
            <a:avLst/>
          </a:prstGeom>
          <a:noFill/>
          <a:ln w="9525">
            <a:solidFill>
              <a:schemeClr val="bg1"/>
            </a:solidFill>
            <a:round/>
            <a:headEnd/>
            <a:tailEnd/>
          </a:ln>
          <a:effectLst/>
        </p:spPr>
        <p:txBody>
          <a:bodyPr wrap="none" anchor="ctr"/>
          <a:lstStyle/>
          <a:p>
            <a:pPr>
              <a:defRPr/>
            </a:pPr>
            <a:endParaRPr lang="en-GB"/>
          </a:p>
        </p:txBody>
      </p:sp>
      <p:grpSp>
        <p:nvGrpSpPr>
          <p:cNvPr id="4103" name="Group 9"/>
          <p:cNvGrpSpPr>
            <a:grpSpLocks/>
          </p:cNvGrpSpPr>
          <p:nvPr/>
        </p:nvGrpSpPr>
        <p:grpSpPr bwMode="auto">
          <a:xfrm>
            <a:off x="79375" y="441325"/>
            <a:ext cx="8983663" cy="900113"/>
            <a:chOff x="79375" y="441325"/>
            <a:chExt cx="8983663" cy="900113"/>
          </a:xfrm>
        </p:grpSpPr>
        <p:sp>
          <p:nvSpPr>
            <p:cNvPr id="12" name="Line 8"/>
            <p:cNvSpPr>
              <a:spLocks noChangeShapeType="1"/>
            </p:cNvSpPr>
            <p:nvPr/>
          </p:nvSpPr>
          <p:spPr bwMode="gray">
            <a:xfrm>
              <a:off x="79375" y="1341438"/>
              <a:ext cx="8983663" cy="0"/>
            </a:xfrm>
            <a:prstGeom prst="line">
              <a:avLst/>
            </a:prstGeom>
            <a:noFill/>
            <a:ln w="9525">
              <a:solidFill>
                <a:schemeClr val="tx1"/>
              </a:solidFill>
              <a:round/>
              <a:headEnd/>
              <a:tailEnd/>
            </a:ln>
            <a:effectLst/>
          </p:spPr>
          <p:txBody>
            <a:bodyPr wrap="none" anchor="ctr"/>
            <a:lstStyle/>
            <a:p>
              <a:pPr>
                <a:defRPr/>
              </a:pPr>
              <a:endParaRPr lang="en-GB"/>
            </a:p>
          </p:txBody>
        </p:sp>
        <p:pic>
          <p:nvPicPr>
            <p:cNvPr id="4106" name="Picture 9" descr="LeedsUniBlack"/>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510338" y="441325"/>
              <a:ext cx="22748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4" name="Rectangle 4"/>
          <p:cNvSpPr>
            <a:spLocks noGrp="1" noChangeArrowheads="1"/>
          </p:cNvSpPr>
          <p:nvPr>
            <p:ph type="title"/>
          </p:nvPr>
        </p:nvSpPr>
        <p:spPr bwMode="ltGray">
          <a:xfrm>
            <a:off x="355600" y="422275"/>
            <a:ext cx="48768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4069"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 id="2147484063" r:id="rId12"/>
    <p:sldLayoutId id="2147484064" r:id="rId13"/>
    <p:sldLayoutId id="2147484065" r:id="rId14"/>
  </p:sldLayoutIdLst>
  <p:timing>
    <p:tnLst>
      <p:par>
        <p:cTn id="1" dur="indefinite" restart="never" nodeType="tmRoot"/>
      </p:par>
    </p:tnLst>
  </p:timing>
  <p:txStyles>
    <p:title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charset="0"/>
        </a:defRPr>
      </a:lvl2pPr>
      <a:lvl3pPr algn="l" rtl="0" eaLnBrk="0" fontAlgn="base" hangingPunct="0">
        <a:spcBef>
          <a:spcPct val="0"/>
        </a:spcBef>
        <a:spcAft>
          <a:spcPct val="0"/>
        </a:spcAft>
        <a:defRPr sz="2800">
          <a:solidFill>
            <a:schemeClr val="tx1"/>
          </a:solidFill>
          <a:latin typeface="Arial" charset="0"/>
        </a:defRPr>
      </a:lvl3pPr>
      <a:lvl4pPr algn="l" rtl="0" eaLnBrk="0" fontAlgn="base" hangingPunct="0">
        <a:spcBef>
          <a:spcPct val="0"/>
        </a:spcBef>
        <a:spcAft>
          <a:spcPct val="0"/>
        </a:spcAft>
        <a:defRPr sz="2800">
          <a:solidFill>
            <a:schemeClr val="tx1"/>
          </a:solidFill>
          <a:latin typeface="Arial" charset="0"/>
        </a:defRPr>
      </a:lvl4pPr>
      <a:lvl5pPr algn="l" rtl="0" eaLnBrk="0" fontAlgn="base" hangingPunct="0">
        <a:spcBef>
          <a:spcPct val="0"/>
        </a:spcBef>
        <a:spcAft>
          <a:spcPct val="0"/>
        </a:spcAft>
        <a:defRPr sz="2800">
          <a:solidFill>
            <a:schemeClr val="tx1"/>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p:titleStyle>
    <p:bodyStyle>
      <a:lvl1pPr algn="l" rtl="0" eaLnBrk="0" fontAlgn="base" hangingPunct="0">
        <a:spcBef>
          <a:spcPct val="0"/>
        </a:spcBef>
        <a:spcAft>
          <a:spcPct val="40000"/>
        </a:spcAft>
        <a:defRPr sz="2400">
          <a:solidFill>
            <a:schemeClr val="tx1"/>
          </a:solidFill>
          <a:latin typeface="+mn-lt"/>
          <a:ea typeface="+mn-ea"/>
          <a:cs typeface="+mn-cs"/>
        </a:defRPr>
      </a:lvl1pPr>
      <a:lvl2pPr marL="271463" indent="-269875" algn="l" rtl="0" eaLnBrk="0" fontAlgn="base" hangingPunct="0">
        <a:spcBef>
          <a:spcPct val="0"/>
        </a:spcBef>
        <a:spcAft>
          <a:spcPct val="40000"/>
        </a:spcAft>
        <a:buChar char="•"/>
        <a:defRPr sz="2000">
          <a:solidFill>
            <a:schemeClr val="tx1"/>
          </a:solidFill>
          <a:latin typeface="+mn-lt"/>
        </a:defRPr>
      </a:lvl2pPr>
      <a:lvl3pPr marL="542925" indent="-269875" algn="l" rtl="0" eaLnBrk="0" fontAlgn="base" hangingPunct="0">
        <a:spcBef>
          <a:spcPct val="0"/>
        </a:spcBef>
        <a:spcAft>
          <a:spcPct val="40000"/>
        </a:spcAft>
        <a:buChar char="•"/>
        <a:defRPr sz="2000">
          <a:solidFill>
            <a:schemeClr val="tx1"/>
          </a:solidFill>
          <a:latin typeface="+mn-lt"/>
        </a:defRPr>
      </a:lvl3pPr>
      <a:lvl4pPr marL="809625" indent="-265113" algn="l" rtl="0" eaLnBrk="0" fontAlgn="base" hangingPunct="0">
        <a:spcBef>
          <a:spcPct val="0"/>
        </a:spcBef>
        <a:spcAft>
          <a:spcPct val="40000"/>
        </a:spcAft>
        <a:buChar char="•"/>
        <a:defRPr sz="2000">
          <a:solidFill>
            <a:schemeClr val="tx1"/>
          </a:solidFill>
          <a:latin typeface="+mn-lt"/>
        </a:defRPr>
      </a:lvl4pPr>
      <a:lvl5pPr marL="1081088" indent="-269875" algn="l" rtl="0" eaLnBrk="0" fontAlgn="base" hangingPunct="0">
        <a:spcBef>
          <a:spcPct val="0"/>
        </a:spcBef>
        <a:spcAft>
          <a:spcPct val="40000"/>
        </a:spcAft>
        <a:buChar char="•"/>
        <a:defRPr sz="2000">
          <a:solidFill>
            <a:schemeClr val="tx1"/>
          </a:solidFill>
          <a:latin typeface="+mn-lt"/>
        </a:defRPr>
      </a:lvl5pPr>
      <a:lvl6pPr marL="1538288" indent="-269875" algn="l" rtl="0" fontAlgn="base">
        <a:spcBef>
          <a:spcPct val="0"/>
        </a:spcBef>
        <a:spcAft>
          <a:spcPct val="40000"/>
        </a:spcAft>
        <a:buChar char="•"/>
        <a:defRPr sz="2000">
          <a:solidFill>
            <a:schemeClr val="tx1"/>
          </a:solidFill>
          <a:latin typeface="+mn-lt"/>
        </a:defRPr>
      </a:lvl6pPr>
      <a:lvl7pPr marL="1995488" indent="-269875" algn="l" rtl="0" fontAlgn="base">
        <a:spcBef>
          <a:spcPct val="0"/>
        </a:spcBef>
        <a:spcAft>
          <a:spcPct val="40000"/>
        </a:spcAft>
        <a:buChar char="•"/>
        <a:defRPr sz="2000">
          <a:solidFill>
            <a:schemeClr val="tx1"/>
          </a:solidFill>
          <a:latin typeface="+mn-lt"/>
        </a:defRPr>
      </a:lvl7pPr>
      <a:lvl8pPr marL="2452688" indent="-269875" algn="l" rtl="0" fontAlgn="base">
        <a:spcBef>
          <a:spcPct val="0"/>
        </a:spcBef>
        <a:spcAft>
          <a:spcPct val="40000"/>
        </a:spcAft>
        <a:buChar char="•"/>
        <a:defRPr sz="2000">
          <a:solidFill>
            <a:schemeClr val="tx1"/>
          </a:solidFill>
          <a:latin typeface="+mn-lt"/>
        </a:defRPr>
      </a:lvl8pPr>
      <a:lvl9pPr marL="2909888" indent="-269875" algn="l" rtl="0" fontAlgn="base">
        <a:spcBef>
          <a:spcPct val="0"/>
        </a:spcBef>
        <a:spcAft>
          <a:spcPct val="40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baleap.org.uk/projects/eap-teacher-competenci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llcas@leeds.ac.uk" TargetMode="External"/><Relationship Id="rId2" Type="http://schemas.openxmlformats.org/officeDocument/2006/relationships/hyperlink" Target="mailto:n.a.woods@leeds.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p:txBody>
          <a:bodyPr/>
          <a:lstStyle/>
          <a:p>
            <a:pPr eaLnBrk="1" hangingPunct="1"/>
            <a:r>
              <a:rPr lang="en-US" altLang="en-US" dirty="0" smtClean="0"/>
              <a:t>Reflection as an assessment tool</a:t>
            </a:r>
          </a:p>
        </p:txBody>
      </p:sp>
      <p:sp>
        <p:nvSpPr>
          <p:cNvPr id="9219" name="Subtitle 2"/>
          <p:cNvSpPr>
            <a:spLocks noGrp="1"/>
          </p:cNvSpPr>
          <p:nvPr>
            <p:ph type="subTitle" idx="1"/>
          </p:nvPr>
        </p:nvSpPr>
        <p:spPr/>
        <p:txBody>
          <a:bodyPr/>
          <a:lstStyle/>
          <a:p>
            <a:pPr eaLnBrk="1" hangingPunct="1"/>
            <a:r>
              <a:rPr lang="en-US" altLang="en-US" dirty="0" smtClean="0"/>
              <a:t>Anne </a:t>
            </a:r>
            <a:r>
              <a:rPr lang="en-US" altLang="en-US" dirty="0" err="1" smtClean="0"/>
              <a:t>Stazicker</a:t>
            </a:r>
            <a:r>
              <a:rPr lang="en-US" altLang="en-US" dirty="0" smtClean="0"/>
              <a:t> </a:t>
            </a:r>
            <a:r>
              <a:rPr lang="en-US" altLang="en-US" smtClean="0"/>
              <a:t>&amp; Nancy Woods</a:t>
            </a:r>
            <a:endParaRPr lang="en-US" altLang="en-US" dirty="0" smtClean="0"/>
          </a:p>
        </p:txBody>
      </p:sp>
      <p:sp>
        <p:nvSpPr>
          <p:cNvPr id="9220" name="Text Box 10"/>
          <p:cNvSpPr txBox="1">
            <a:spLocks noChangeArrowheads="1"/>
          </p:cNvSpPr>
          <p:nvPr/>
        </p:nvSpPr>
        <p:spPr bwMode="ltGray">
          <a:xfrm>
            <a:off x="355600" y="420688"/>
            <a:ext cx="48768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36000" anchor="b"/>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20000"/>
              </a:spcBef>
              <a:spcAft>
                <a:spcPct val="0"/>
              </a:spcAft>
              <a:defRPr sz="2000">
                <a:solidFill>
                  <a:schemeClr val="tx1"/>
                </a:solidFill>
                <a:latin typeface="Arial" charset="0"/>
              </a:defRPr>
            </a:lvl6pPr>
            <a:lvl7pPr marL="2971800" indent="-228600" eaLnBrk="0" fontAlgn="base" hangingPunct="0">
              <a:spcBef>
                <a:spcPct val="20000"/>
              </a:spcBef>
              <a:spcAft>
                <a:spcPct val="0"/>
              </a:spcAft>
              <a:defRPr sz="2000">
                <a:solidFill>
                  <a:schemeClr val="tx1"/>
                </a:solidFill>
                <a:latin typeface="Arial" charset="0"/>
              </a:defRPr>
            </a:lvl7pPr>
            <a:lvl8pPr marL="3429000" indent="-228600" eaLnBrk="0" fontAlgn="base" hangingPunct="0">
              <a:spcBef>
                <a:spcPct val="20000"/>
              </a:spcBef>
              <a:spcAft>
                <a:spcPct val="0"/>
              </a:spcAft>
              <a:defRPr sz="2000">
                <a:solidFill>
                  <a:schemeClr val="tx1"/>
                </a:solidFill>
                <a:latin typeface="Arial" charset="0"/>
              </a:defRPr>
            </a:lvl8pPr>
            <a:lvl9pPr marL="3886200" indent="-228600" eaLnBrk="0" fontAlgn="base" hangingPunct="0">
              <a:spcBef>
                <a:spcPct val="20000"/>
              </a:spcBef>
              <a:spcAft>
                <a:spcPct val="0"/>
              </a:spcAft>
              <a:defRPr sz="2000">
                <a:solidFill>
                  <a:schemeClr val="tx1"/>
                </a:solidFill>
                <a:latin typeface="Arial" charset="0"/>
              </a:defRPr>
            </a:lvl9pPr>
          </a:lstStyle>
          <a:p>
            <a:pPr>
              <a:spcBef>
                <a:spcPct val="0"/>
              </a:spcBef>
            </a:pPr>
            <a:r>
              <a:rPr lang="en-GB" altLang="en-US" sz="2800" dirty="0" smtClean="0">
                <a:solidFill>
                  <a:schemeClr val="bg1"/>
                </a:solidFill>
              </a:rPr>
              <a:t>International Foundation Year</a:t>
            </a:r>
            <a:endParaRPr lang="en-GB" altLang="en-US" sz="2800" dirty="0">
              <a:solidFill>
                <a:schemeClr val="bg1"/>
              </a:solidFill>
            </a:endParaRPr>
          </a:p>
          <a:p>
            <a:pPr>
              <a:spcBef>
                <a:spcPct val="0"/>
              </a:spcBef>
            </a:pPr>
            <a:r>
              <a:rPr lang="en-GB" altLang="en-US" sz="1400" dirty="0" smtClean="0">
                <a:solidFill>
                  <a:schemeClr val="bg1"/>
                </a:solidFill>
              </a:rPr>
              <a:t>The Language Centre</a:t>
            </a:r>
            <a:endParaRPr lang="en-GB" altLang="en-US" sz="14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Challenges for tutors</a:t>
            </a:r>
            <a:endParaRPr lang="en-GB" dirty="0">
              <a:solidFill>
                <a:schemeClr val="bg1"/>
              </a:solidFill>
            </a:endParaRPr>
          </a:p>
        </p:txBody>
      </p:sp>
      <p:sp>
        <p:nvSpPr>
          <p:cNvPr id="3" name="Content Placeholder 2"/>
          <p:cNvSpPr>
            <a:spLocks noGrp="1"/>
          </p:cNvSpPr>
          <p:nvPr>
            <p:ph idx="1"/>
          </p:nvPr>
        </p:nvSpPr>
        <p:spPr/>
        <p:txBody>
          <a:bodyPr/>
          <a:lstStyle/>
          <a:p>
            <a:r>
              <a:rPr lang="en-GB" dirty="0" smtClean="0"/>
              <a:t>Time to check and comment</a:t>
            </a:r>
          </a:p>
          <a:p>
            <a:endParaRPr lang="en-GB" dirty="0"/>
          </a:p>
          <a:p>
            <a:r>
              <a:rPr lang="en-GB" dirty="0" smtClean="0"/>
              <a:t>Unwieldy VLE system</a:t>
            </a:r>
          </a:p>
          <a:p>
            <a:endParaRPr lang="en-GB" dirty="0"/>
          </a:p>
          <a:p>
            <a:r>
              <a:rPr lang="en-GB" dirty="0" smtClean="0"/>
              <a:t>Marking load</a:t>
            </a:r>
          </a:p>
          <a:p>
            <a:endParaRPr lang="en-GB" dirty="0"/>
          </a:p>
          <a:p>
            <a:r>
              <a:rPr lang="en-GB" dirty="0" smtClean="0"/>
              <a:t>Consistency ( quantity of guidance/comments in feedback matching criteria)</a:t>
            </a:r>
            <a:endParaRPr lang="en-GB" dirty="0"/>
          </a:p>
        </p:txBody>
      </p:sp>
    </p:spTree>
    <p:extLst>
      <p:ext uri="{BB962C8B-B14F-4D97-AF65-F5344CB8AC3E}">
        <p14:creationId xmlns:p14="http://schemas.microsoft.com/office/powerpoint/2010/main" val="1003762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Successes for students</a:t>
            </a:r>
            <a:endParaRPr lang="en-GB" dirty="0">
              <a:solidFill>
                <a:schemeClr val="bg1"/>
              </a:solidFill>
            </a:endParaRPr>
          </a:p>
        </p:txBody>
      </p:sp>
      <p:sp>
        <p:nvSpPr>
          <p:cNvPr id="3" name="Content Placeholder 2"/>
          <p:cNvSpPr>
            <a:spLocks noGrp="1"/>
          </p:cNvSpPr>
          <p:nvPr>
            <p:ph idx="1"/>
          </p:nvPr>
        </p:nvSpPr>
        <p:spPr>
          <a:xfrm>
            <a:off x="355600" y="1484784"/>
            <a:ext cx="8429625" cy="4752528"/>
          </a:xfrm>
        </p:spPr>
        <p:txBody>
          <a:bodyPr/>
          <a:lstStyle/>
          <a:p>
            <a:r>
              <a:rPr lang="en-GB" dirty="0" smtClean="0"/>
              <a:t>End of semester student feedback:</a:t>
            </a:r>
          </a:p>
          <a:p>
            <a:r>
              <a:rPr lang="en-GB" dirty="0" smtClean="0"/>
              <a:t>‘I do not think I would have done these self study tasks on my own so I think it was a good idea to make it an assessed task and I will continue to develop my skills further in my spare time. It has also helped me with becoming better at managing my time’.</a:t>
            </a:r>
            <a:endParaRPr lang="en-GB" dirty="0"/>
          </a:p>
          <a:p>
            <a:r>
              <a:rPr lang="en-GB" dirty="0" smtClean="0"/>
              <a:t>‘I think it has helped me with my summarising skills and my vocabulary skills as well as my ability to critical think’.</a:t>
            </a:r>
            <a:endParaRPr lang="en-GB" dirty="0"/>
          </a:p>
          <a:p>
            <a:r>
              <a:rPr lang="en-GB" dirty="0" smtClean="0"/>
              <a:t>‘I think it was helpful for me to improve my skill after the bad mark I have take in the first semester’.</a:t>
            </a:r>
            <a:endParaRPr lang="en-GB" dirty="0"/>
          </a:p>
        </p:txBody>
      </p:sp>
    </p:spTree>
    <p:extLst>
      <p:ext uri="{BB962C8B-B14F-4D97-AF65-F5344CB8AC3E}">
        <p14:creationId xmlns:p14="http://schemas.microsoft.com/office/powerpoint/2010/main" val="3883897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Successes for tutors</a:t>
            </a:r>
            <a:endParaRPr lang="en-GB" dirty="0">
              <a:solidFill>
                <a:schemeClr val="bg1"/>
              </a:solidFill>
            </a:endParaRPr>
          </a:p>
        </p:txBody>
      </p:sp>
      <p:sp>
        <p:nvSpPr>
          <p:cNvPr id="3" name="Content Placeholder 2"/>
          <p:cNvSpPr>
            <a:spLocks noGrp="1"/>
          </p:cNvSpPr>
          <p:nvPr>
            <p:ph idx="1"/>
          </p:nvPr>
        </p:nvSpPr>
        <p:spPr>
          <a:xfrm>
            <a:off x="355600" y="1665288"/>
            <a:ext cx="8429625" cy="4644032"/>
          </a:xfrm>
        </p:spPr>
        <p:txBody>
          <a:bodyPr/>
          <a:lstStyle/>
          <a:p>
            <a:pPr algn="just"/>
            <a:r>
              <a:rPr lang="en-GB" dirty="0" smtClean="0"/>
              <a:t>External examiner comments:</a:t>
            </a:r>
          </a:p>
          <a:p>
            <a:pPr algn="just"/>
            <a:r>
              <a:rPr lang="en-GB" dirty="0" smtClean="0"/>
              <a:t>‘The reflective journal has been further developed since its introduction last year and its attempts to foster a degree of self reflection on each learner as well as transferring the responsibility for skills development to the students </a:t>
            </a:r>
            <a:r>
              <a:rPr lang="en-GB" smtClean="0"/>
              <a:t>themselves’.</a:t>
            </a:r>
            <a:endParaRPr lang="en-GB" dirty="0"/>
          </a:p>
          <a:p>
            <a:pPr algn="just"/>
            <a:r>
              <a:rPr lang="en-GB" dirty="0" smtClean="0"/>
              <a:t>‘It allowed opportunities for timely intervention where necessary. Monitoring of this was sensitive and non-intrusive’.</a:t>
            </a:r>
            <a:endParaRPr lang="en-GB" dirty="0"/>
          </a:p>
          <a:p>
            <a:pPr algn="just"/>
            <a:r>
              <a:rPr lang="en-GB" dirty="0" smtClean="0"/>
              <a:t>Increased participation in voluntary workshop sessions/visits to Self Access Area.</a:t>
            </a:r>
            <a:endParaRPr lang="en-GB" dirty="0"/>
          </a:p>
        </p:txBody>
      </p:sp>
    </p:spTree>
    <p:extLst>
      <p:ext uri="{BB962C8B-B14F-4D97-AF65-F5344CB8AC3E}">
        <p14:creationId xmlns:p14="http://schemas.microsoft.com/office/powerpoint/2010/main" val="17282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Improvements for 2014</a:t>
            </a:r>
            <a:endParaRPr lang="en-GB" dirty="0">
              <a:solidFill>
                <a:schemeClr val="bg1"/>
              </a:solidFill>
            </a:endParaRPr>
          </a:p>
        </p:txBody>
      </p:sp>
      <p:sp>
        <p:nvSpPr>
          <p:cNvPr id="3" name="Content Placeholder 2"/>
          <p:cNvSpPr>
            <a:spLocks noGrp="1"/>
          </p:cNvSpPr>
          <p:nvPr>
            <p:ph idx="1"/>
          </p:nvPr>
        </p:nvSpPr>
        <p:spPr/>
        <p:txBody>
          <a:bodyPr/>
          <a:lstStyle/>
          <a:p>
            <a:endParaRPr lang="en-GB" dirty="0" smtClean="0"/>
          </a:p>
          <a:p>
            <a:r>
              <a:rPr lang="en-GB" dirty="0" smtClean="0"/>
              <a:t>Reduced number of reflections.</a:t>
            </a:r>
          </a:p>
          <a:p>
            <a:r>
              <a:rPr lang="en-GB" dirty="0" smtClean="0"/>
              <a:t>Improved VLE system?</a:t>
            </a:r>
          </a:p>
          <a:p>
            <a:r>
              <a:rPr lang="en-GB" dirty="0" smtClean="0"/>
              <a:t>Higher percentage of mark – 15% split over 2 semesters.</a:t>
            </a:r>
          </a:p>
          <a:p>
            <a:r>
              <a:rPr lang="en-GB" dirty="0" smtClean="0"/>
              <a:t>More tailored workshops.</a:t>
            </a:r>
          </a:p>
          <a:p>
            <a:r>
              <a:rPr lang="en-GB" dirty="0" smtClean="0"/>
              <a:t>More initial tutor support.</a:t>
            </a:r>
          </a:p>
          <a:p>
            <a:endParaRPr lang="en-GB" dirty="0"/>
          </a:p>
        </p:txBody>
      </p:sp>
    </p:spTree>
    <p:extLst>
      <p:ext uri="{BB962C8B-B14F-4D97-AF65-F5344CB8AC3E}">
        <p14:creationId xmlns:p14="http://schemas.microsoft.com/office/powerpoint/2010/main" val="2703520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Limitations</a:t>
            </a:r>
            <a:endParaRPr lang="en-GB" dirty="0">
              <a:solidFill>
                <a:schemeClr val="bg1"/>
              </a:solidFill>
            </a:endParaRPr>
          </a:p>
        </p:txBody>
      </p:sp>
      <p:sp>
        <p:nvSpPr>
          <p:cNvPr id="3" name="Content Placeholder 2"/>
          <p:cNvSpPr>
            <a:spLocks noGrp="1"/>
          </p:cNvSpPr>
          <p:nvPr>
            <p:ph idx="1"/>
          </p:nvPr>
        </p:nvSpPr>
        <p:spPr/>
        <p:txBody>
          <a:bodyPr/>
          <a:lstStyle/>
          <a:p>
            <a:endParaRPr lang="en-GB" dirty="0" smtClean="0"/>
          </a:p>
          <a:p>
            <a:r>
              <a:rPr lang="en-GB" dirty="0" smtClean="0"/>
              <a:t>How can you prove that this is an effective learning tool?</a:t>
            </a:r>
          </a:p>
          <a:p>
            <a:endParaRPr lang="en-GB" b="1" dirty="0"/>
          </a:p>
          <a:p>
            <a:r>
              <a:rPr lang="en-GB" b="1" dirty="0" smtClean="0"/>
              <a:t>References:</a:t>
            </a:r>
          </a:p>
          <a:p>
            <a:r>
              <a:rPr lang="en-GB" dirty="0"/>
              <a:t>BALEAP . 2008. BALEAP</a:t>
            </a:r>
            <a:r>
              <a:rPr lang="en-GB" dirty="0" smtClean="0"/>
              <a:t>[ British </a:t>
            </a:r>
            <a:r>
              <a:rPr lang="en-GB" dirty="0"/>
              <a:t>Association for Lecturers in English for Academic Purposes] Competency Framework for Teachers of English for Academic Purposes. Available at: </a:t>
            </a:r>
            <a:r>
              <a:rPr lang="en-GB" dirty="0">
                <a:solidFill>
                  <a:srgbClr val="0070C0"/>
                </a:solidFill>
                <a:hlinkClick r:id="rId2"/>
              </a:rPr>
              <a:t>http://</a:t>
            </a:r>
            <a:r>
              <a:rPr lang="en-GB" dirty="0" smtClean="0">
                <a:solidFill>
                  <a:srgbClr val="0070C0"/>
                </a:solidFill>
                <a:hlinkClick r:id="rId2"/>
              </a:rPr>
              <a:t>www.baleap.org.uk/projects/eap-teacher-competencies</a:t>
            </a:r>
            <a:endParaRPr lang="en-GB" dirty="0">
              <a:solidFill>
                <a:srgbClr val="0070C0"/>
              </a:solidFill>
            </a:endParaRPr>
          </a:p>
          <a:p>
            <a:r>
              <a:rPr lang="en-GB" dirty="0"/>
              <a:t>[Accessed 28th March </a:t>
            </a:r>
            <a:r>
              <a:rPr lang="en-GB" dirty="0" smtClean="0"/>
              <a:t>2013]. </a:t>
            </a:r>
            <a:endParaRPr lang="en-GB" dirty="0"/>
          </a:p>
        </p:txBody>
      </p:sp>
    </p:spTree>
    <p:extLst>
      <p:ext uri="{BB962C8B-B14F-4D97-AF65-F5344CB8AC3E}">
        <p14:creationId xmlns:p14="http://schemas.microsoft.com/office/powerpoint/2010/main" val="24108455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Contact us</a:t>
            </a:r>
            <a:endParaRPr lang="en-GB" dirty="0">
              <a:solidFill>
                <a:schemeClr val="bg1"/>
              </a:solidFill>
            </a:endParaRPr>
          </a:p>
        </p:txBody>
      </p:sp>
      <p:sp>
        <p:nvSpPr>
          <p:cNvPr id="3" name="Content Placeholder 2"/>
          <p:cNvSpPr>
            <a:spLocks noGrp="1"/>
          </p:cNvSpPr>
          <p:nvPr>
            <p:ph idx="1"/>
          </p:nvPr>
        </p:nvSpPr>
        <p:spPr/>
        <p:txBody>
          <a:bodyPr/>
          <a:lstStyle/>
          <a:p>
            <a:r>
              <a:rPr lang="en-GB" dirty="0" smtClean="0"/>
              <a:t>Nancy Woods:</a:t>
            </a:r>
          </a:p>
          <a:p>
            <a:r>
              <a:rPr lang="en-GB" dirty="0" smtClean="0">
                <a:hlinkClick r:id="rId2"/>
              </a:rPr>
              <a:t>n.a.woods@leeds.ac.uk</a:t>
            </a:r>
            <a:endParaRPr lang="en-GB" dirty="0" smtClean="0"/>
          </a:p>
          <a:p>
            <a:endParaRPr lang="en-GB" dirty="0"/>
          </a:p>
          <a:p>
            <a:r>
              <a:rPr lang="en-GB" dirty="0" smtClean="0"/>
              <a:t>Anne </a:t>
            </a:r>
            <a:r>
              <a:rPr lang="en-GB" dirty="0" err="1" smtClean="0"/>
              <a:t>Stazicker</a:t>
            </a:r>
            <a:r>
              <a:rPr lang="en-GB" dirty="0" smtClean="0"/>
              <a:t>:</a:t>
            </a:r>
          </a:p>
          <a:p>
            <a:r>
              <a:rPr lang="en-GB" smtClean="0">
                <a:hlinkClick r:id="rId3"/>
              </a:rPr>
              <a:t>llcas@leeds.ac.uk</a:t>
            </a:r>
            <a:endParaRPr lang="en-GB" smtClean="0"/>
          </a:p>
          <a:p>
            <a:endParaRPr lang="en-GB"/>
          </a:p>
        </p:txBody>
      </p:sp>
    </p:spTree>
    <p:extLst>
      <p:ext uri="{BB962C8B-B14F-4D97-AF65-F5344CB8AC3E}">
        <p14:creationId xmlns:p14="http://schemas.microsoft.com/office/powerpoint/2010/main" val="2307701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Question</a:t>
            </a:r>
            <a:endParaRPr lang="en-GB" dirty="0">
              <a:solidFill>
                <a:schemeClr val="bg1"/>
              </a:solidFill>
            </a:endParaRPr>
          </a:p>
        </p:txBody>
      </p:sp>
      <p:sp>
        <p:nvSpPr>
          <p:cNvPr id="3" name="Content Placeholder 2"/>
          <p:cNvSpPr>
            <a:spLocks noGrp="1"/>
          </p:cNvSpPr>
          <p:nvPr>
            <p:ph idx="1"/>
          </p:nvPr>
        </p:nvSpPr>
        <p:spPr>
          <a:xfrm>
            <a:off x="355600" y="1469330"/>
            <a:ext cx="8429625" cy="5009158"/>
          </a:xfrm>
        </p:spPr>
        <p:txBody>
          <a:bodyPr/>
          <a:lstStyle/>
          <a:p>
            <a:r>
              <a:rPr lang="en-GB" b="1" dirty="0" smtClean="0"/>
              <a:t>In your experience </a:t>
            </a:r>
            <a:r>
              <a:rPr lang="en-GB" dirty="0" smtClean="0"/>
              <a:t>what are the two most difficult skills to teach Foundation Year students?</a:t>
            </a:r>
          </a:p>
        </p:txBody>
      </p:sp>
      <p:sp>
        <p:nvSpPr>
          <p:cNvPr id="4" name="Cloud 3"/>
          <p:cNvSpPr/>
          <p:nvPr/>
        </p:nvSpPr>
        <p:spPr bwMode="auto">
          <a:xfrm>
            <a:off x="6139912" y="3621188"/>
            <a:ext cx="2896584" cy="1130424"/>
          </a:xfrm>
          <a:prstGeom prst="cloud">
            <a:avLst/>
          </a:prstGeom>
          <a:solidFill>
            <a:schemeClr val="hlink"/>
          </a:solidFill>
          <a:ln w="31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lang="en-GB" sz="2400" b="1" dirty="0" smtClean="0"/>
              <a:t>Becoming autonomous</a:t>
            </a:r>
            <a:endParaRPr kumimoji="0" lang="en-GB" sz="2400" b="1" i="0" u="none" strike="noStrike" cap="none" normalizeH="0" baseline="0" dirty="0" smtClean="0">
              <a:ln>
                <a:noFill/>
              </a:ln>
              <a:solidFill>
                <a:schemeClr val="tx1"/>
              </a:solidFill>
              <a:effectLst/>
              <a:latin typeface="Arial" charset="0"/>
            </a:endParaRPr>
          </a:p>
        </p:txBody>
      </p:sp>
      <p:sp>
        <p:nvSpPr>
          <p:cNvPr id="5" name="Cloud 4"/>
          <p:cNvSpPr/>
          <p:nvPr/>
        </p:nvSpPr>
        <p:spPr bwMode="auto">
          <a:xfrm>
            <a:off x="256704" y="2300111"/>
            <a:ext cx="2106464" cy="1393304"/>
          </a:xfrm>
          <a:prstGeom prst="cloud">
            <a:avLst/>
          </a:prstGeom>
          <a:solidFill>
            <a:schemeClr val="hlink"/>
          </a:solidFill>
          <a:ln w="31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charset="0"/>
            </a:endParaRPr>
          </a:p>
          <a:p>
            <a:pPr marL="0" marR="0" indent="0" algn="l" defTabSz="914400" rtl="0" eaLnBrk="1" fontAlgn="base" latinLnBrk="0" hangingPunct="1">
              <a:lnSpc>
                <a:spcPct val="100000"/>
              </a:lnSpc>
              <a:spcBef>
                <a:spcPct val="20000"/>
              </a:spcBef>
              <a:spcAft>
                <a:spcPct val="0"/>
              </a:spcAft>
              <a:buClrTx/>
              <a:buSzTx/>
              <a:buFontTx/>
              <a:buNone/>
              <a:tabLst/>
            </a:pPr>
            <a:r>
              <a:rPr lang="en-GB" dirty="0"/>
              <a:t> </a:t>
            </a:r>
            <a:r>
              <a:rPr lang="en-GB" dirty="0" smtClean="0"/>
              <a:t> </a:t>
            </a:r>
            <a:r>
              <a:rPr lang="en-GB" sz="2400" b="1" dirty="0"/>
              <a:t>R</a:t>
            </a:r>
            <a:r>
              <a:rPr kumimoji="0" lang="en-GB" sz="2400" b="1" i="0" u="none" strike="noStrike" cap="none" normalizeH="0" baseline="0" dirty="0" smtClean="0">
                <a:ln>
                  <a:noFill/>
                </a:ln>
                <a:solidFill>
                  <a:schemeClr val="tx1"/>
                </a:solidFill>
                <a:effectLst/>
                <a:latin typeface="Arial" charset="0"/>
              </a:rPr>
              <a:t>eading</a:t>
            </a:r>
          </a:p>
        </p:txBody>
      </p:sp>
      <p:sp>
        <p:nvSpPr>
          <p:cNvPr id="6" name="Cloud 5"/>
          <p:cNvSpPr/>
          <p:nvPr/>
        </p:nvSpPr>
        <p:spPr bwMode="auto">
          <a:xfrm>
            <a:off x="3342138" y="2300111"/>
            <a:ext cx="2172568" cy="1130424"/>
          </a:xfrm>
          <a:prstGeom prst="cloud">
            <a:avLst/>
          </a:prstGeom>
          <a:solidFill>
            <a:schemeClr val="hlink"/>
          </a:solidFill>
          <a:ln w="31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lang="en-GB" sz="2400" b="1" dirty="0"/>
              <a:t>S</a:t>
            </a:r>
            <a:r>
              <a:rPr kumimoji="0" lang="en-GB" sz="2400" b="1" i="0" u="none" strike="noStrike" cap="none" normalizeH="0" baseline="0" dirty="0" smtClean="0">
                <a:ln>
                  <a:noFill/>
                </a:ln>
                <a:solidFill>
                  <a:schemeClr val="tx1"/>
                </a:solidFill>
                <a:effectLst/>
                <a:latin typeface="Arial" charset="0"/>
              </a:rPr>
              <a:t>peaking</a:t>
            </a:r>
          </a:p>
        </p:txBody>
      </p:sp>
      <p:sp>
        <p:nvSpPr>
          <p:cNvPr id="7" name="Cloud 6"/>
          <p:cNvSpPr/>
          <p:nvPr/>
        </p:nvSpPr>
        <p:spPr bwMode="auto">
          <a:xfrm>
            <a:off x="6300192" y="2060848"/>
            <a:ext cx="1980977" cy="1276353"/>
          </a:xfrm>
          <a:prstGeom prst="cloud">
            <a:avLst/>
          </a:prstGeom>
          <a:solidFill>
            <a:schemeClr val="hlink"/>
          </a:solidFill>
          <a:ln w="31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chemeClr val="tx1"/>
                </a:solidFill>
                <a:effectLst/>
              </a:rPr>
              <a:t>Critical</a:t>
            </a:r>
          </a:p>
          <a:p>
            <a:pPr marL="0" marR="0" indent="0" algn="l" defTabSz="914400" rtl="0" eaLnBrk="1" fontAlgn="base" latinLnBrk="0" hangingPunct="1">
              <a:lnSpc>
                <a:spcPct val="100000"/>
              </a:lnSpc>
              <a:spcBef>
                <a:spcPct val="20000"/>
              </a:spcBef>
              <a:spcAft>
                <a:spcPct val="0"/>
              </a:spcAft>
              <a:buClrTx/>
              <a:buSzTx/>
              <a:buFontTx/>
              <a:buNone/>
              <a:tabLst/>
            </a:pPr>
            <a:r>
              <a:rPr lang="en-GB" sz="2400" b="1" dirty="0" smtClean="0"/>
              <a:t>thinking</a:t>
            </a:r>
            <a:endParaRPr kumimoji="0" lang="en-GB" sz="2400" b="1" i="0" u="none" strike="noStrike" cap="none" normalizeH="0" baseline="0" dirty="0" smtClean="0">
              <a:ln>
                <a:noFill/>
              </a:ln>
              <a:solidFill>
                <a:schemeClr val="tx1"/>
              </a:solidFill>
              <a:effectLst/>
            </a:endParaRPr>
          </a:p>
        </p:txBody>
      </p:sp>
      <p:sp>
        <p:nvSpPr>
          <p:cNvPr id="8" name="Cloud 7"/>
          <p:cNvSpPr/>
          <p:nvPr/>
        </p:nvSpPr>
        <p:spPr bwMode="auto">
          <a:xfrm>
            <a:off x="270060" y="3910476"/>
            <a:ext cx="2808312" cy="1198984"/>
          </a:xfrm>
          <a:prstGeom prst="cloud">
            <a:avLst/>
          </a:prstGeom>
          <a:solidFill>
            <a:schemeClr val="hlink"/>
          </a:solidFill>
          <a:ln w="31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charset="0"/>
              </a:rPr>
              <a:t>Referencing</a:t>
            </a:r>
          </a:p>
        </p:txBody>
      </p:sp>
      <p:sp>
        <p:nvSpPr>
          <p:cNvPr id="9" name="Cloud 8"/>
          <p:cNvSpPr/>
          <p:nvPr/>
        </p:nvSpPr>
        <p:spPr bwMode="auto">
          <a:xfrm>
            <a:off x="5778512" y="5107985"/>
            <a:ext cx="3024336" cy="1179631"/>
          </a:xfrm>
          <a:prstGeom prst="cloud">
            <a:avLst/>
          </a:prstGeom>
          <a:solidFill>
            <a:schemeClr val="hlink"/>
          </a:solidFill>
          <a:ln w="31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lang="en-GB" sz="2400" b="1" dirty="0" smtClean="0"/>
              <a:t>P</a:t>
            </a:r>
            <a:r>
              <a:rPr kumimoji="0" lang="en-GB" sz="2400" b="1" i="0" u="none" strike="noStrike" cap="none" normalizeH="0" baseline="0" dirty="0" smtClean="0">
                <a:ln>
                  <a:noFill/>
                </a:ln>
                <a:solidFill>
                  <a:schemeClr val="tx1"/>
                </a:solidFill>
                <a:effectLst/>
                <a:latin typeface="Arial" charset="0"/>
              </a:rPr>
              <a:t>araphrasing</a:t>
            </a:r>
          </a:p>
        </p:txBody>
      </p:sp>
      <p:sp>
        <p:nvSpPr>
          <p:cNvPr id="10" name="Cloud 9"/>
          <p:cNvSpPr/>
          <p:nvPr/>
        </p:nvSpPr>
        <p:spPr bwMode="auto">
          <a:xfrm>
            <a:off x="256704" y="5301208"/>
            <a:ext cx="2304256" cy="1177280"/>
          </a:xfrm>
          <a:prstGeom prst="cloud">
            <a:avLst/>
          </a:prstGeom>
          <a:solidFill>
            <a:schemeClr val="hlink"/>
          </a:solidFill>
          <a:ln w="31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charset="0"/>
              </a:rPr>
              <a:t>Academic style</a:t>
            </a:r>
          </a:p>
        </p:txBody>
      </p:sp>
      <p:sp>
        <p:nvSpPr>
          <p:cNvPr id="11" name="Cloud 10"/>
          <p:cNvSpPr/>
          <p:nvPr/>
        </p:nvSpPr>
        <p:spPr bwMode="auto">
          <a:xfrm>
            <a:off x="2915816" y="5432648"/>
            <a:ext cx="2736304" cy="914400"/>
          </a:xfrm>
          <a:prstGeom prst="cloud">
            <a:avLst/>
          </a:prstGeom>
          <a:solidFill>
            <a:schemeClr val="hlink"/>
          </a:solidFill>
          <a:ln w="31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charset="0"/>
              </a:rPr>
              <a:t>Note-taking</a:t>
            </a:r>
          </a:p>
        </p:txBody>
      </p:sp>
      <p:sp>
        <p:nvSpPr>
          <p:cNvPr id="12" name="Cloud 11"/>
          <p:cNvSpPr/>
          <p:nvPr/>
        </p:nvSpPr>
        <p:spPr bwMode="auto">
          <a:xfrm>
            <a:off x="3342138" y="3573016"/>
            <a:ext cx="2736304" cy="1392677"/>
          </a:xfrm>
          <a:prstGeom prst="cloud">
            <a:avLst/>
          </a:prstGeom>
          <a:solidFill>
            <a:schemeClr val="hlink"/>
          </a:solidFill>
          <a:ln w="317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lang="en-GB" b="1" dirty="0" smtClean="0"/>
              <a:t>Essay planning and structuring</a:t>
            </a:r>
            <a:endParaRPr kumimoji="0" lang="en-GB" sz="2000" b="1"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72623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The starting point</a:t>
            </a:r>
            <a:endParaRPr lang="en-GB" dirty="0">
              <a:solidFill>
                <a:schemeClr val="bg1"/>
              </a:solidFill>
            </a:endParaRPr>
          </a:p>
        </p:txBody>
      </p:sp>
      <p:sp>
        <p:nvSpPr>
          <p:cNvPr id="3" name="Content Placeholder 2"/>
          <p:cNvSpPr>
            <a:spLocks noGrp="1"/>
          </p:cNvSpPr>
          <p:nvPr>
            <p:ph idx="1"/>
          </p:nvPr>
        </p:nvSpPr>
        <p:spPr>
          <a:xfrm>
            <a:off x="355600" y="1665288"/>
            <a:ext cx="8429625" cy="4716040"/>
          </a:xfrm>
        </p:spPr>
        <p:txBody>
          <a:bodyPr>
            <a:normAutofit fontScale="92500" lnSpcReduction="20000"/>
          </a:bodyPr>
          <a:lstStyle/>
          <a:p>
            <a:r>
              <a:rPr lang="en-GB" b="1" dirty="0" smtClean="0"/>
              <a:t>BALEAP competencies :</a:t>
            </a:r>
          </a:p>
          <a:p>
            <a:endParaRPr lang="en-GB" b="1" dirty="0" smtClean="0"/>
          </a:p>
          <a:p>
            <a:r>
              <a:rPr lang="en-GB" b="1" dirty="0" smtClean="0"/>
              <a:t>6: Student Critical Thinking</a:t>
            </a:r>
          </a:p>
          <a:p>
            <a:r>
              <a:rPr lang="en-GB" dirty="0" smtClean="0"/>
              <a:t>‘Show how students </a:t>
            </a:r>
            <a:r>
              <a:rPr lang="en-GB" b="1" i="1" dirty="0" smtClean="0"/>
              <a:t>review and evaluate their own learning aims/materials/ activities/assessments in terms of usefulness for future study</a:t>
            </a:r>
            <a:r>
              <a:rPr lang="en-GB" dirty="0" smtClean="0"/>
              <a:t>’</a:t>
            </a:r>
          </a:p>
          <a:p>
            <a:endParaRPr lang="en-GB" dirty="0"/>
          </a:p>
          <a:p>
            <a:r>
              <a:rPr lang="en-GB" b="1" dirty="0" smtClean="0"/>
              <a:t>7: Student Autonomy</a:t>
            </a:r>
          </a:p>
          <a:p>
            <a:r>
              <a:rPr lang="en-GB" dirty="0" smtClean="0"/>
              <a:t>‘demonstrate the promotion of student choice/active engagement/ </a:t>
            </a:r>
            <a:r>
              <a:rPr lang="en-GB" b="1" i="1" dirty="0" smtClean="0"/>
              <a:t>reflection</a:t>
            </a:r>
            <a:r>
              <a:rPr lang="en-GB" dirty="0" smtClean="0"/>
              <a:t>/students taking responsibility in syllabus/tasks/lesson plans/materials</a:t>
            </a:r>
            <a:endParaRPr lang="en-GB" dirty="0"/>
          </a:p>
          <a:p>
            <a:endParaRPr lang="en-GB" b="1" dirty="0" smtClean="0"/>
          </a:p>
          <a:p>
            <a:r>
              <a:rPr lang="en-GB" dirty="0" smtClean="0"/>
              <a:t>(BALEAP, 2008)</a:t>
            </a:r>
            <a:endParaRPr lang="en-GB" dirty="0"/>
          </a:p>
        </p:txBody>
      </p:sp>
    </p:spTree>
    <p:extLst>
      <p:ext uri="{BB962C8B-B14F-4D97-AF65-F5344CB8AC3E}">
        <p14:creationId xmlns:p14="http://schemas.microsoft.com/office/powerpoint/2010/main" val="129835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5656560" cy="738188"/>
          </a:xfrm>
        </p:spPr>
        <p:txBody>
          <a:bodyPr>
            <a:normAutofit/>
          </a:bodyPr>
          <a:lstStyle/>
          <a:p>
            <a:r>
              <a:rPr lang="en-GB" dirty="0" smtClean="0">
                <a:solidFill>
                  <a:schemeClr val="bg1"/>
                </a:solidFill>
              </a:rPr>
              <a:t>Overview</a:t>
            </a:r>
            <a:endParaRPr lang="en-GB" dirty="0">
              <a:solidFill>
                <a:schemeClr val="bg1"/>
              </a:solidFill>
            </a:endParaRPr>
          </a:p>
        </p:txBody>
      </p:sp>
      <p:sp>
        <p:nvSpPr>
          <p:cNvPr id="3" name="Content Placeholder 2"/>
          <p:cNvSpPr>
            <a:spLocks noGrp="1"/>
          </p:cNvSpPr>
          <p:nvPr>
            <p:ph idx="1"/>
          </p:nvPr>
        </p:nvSpPr>
        <p:spPr>
          <a:xfrm>
            <a:off x="355600" y="1665288"/>
            <a:ext cx="8429625" cy="4572024"/>
          </a:xfrm>
        </p:spPr>
        <p:txBody>
          <a:bodyPr/>
          <a:lstStyle/>
          <a:p>
            <a:pPr marL="342900" indent="-342900">
              <a:buFont typeface="Courier New" panose="02070309020205020404" pitchFamily="49" charset="0"/>
              <a:buChar char="o"/>
            </a:pPr>
            <a:r>
              <a:rPr lang="en-GB" dirty="0" smtClean="0"/>
              <a:t>Why we decided to start the reflective journal </a:t>
            </a:r>
          </a:p>
          <a:p>
            <a:pPr marL="342900" indent="-342900">
              <a:buFont typeface="Courier New" panose="02070309020205020404" pitchFamily="49" charset="0"/>
              <a:buChar char="o"/>
            </a:pPr>
            <a:endParaRPr lang="en-GB" dirty="0" smtClean="0"/>
          </a:p>
          <a:p>
            <a:pPr marL="342900" indent="-342900">
              <a:buFont typeface="Courier New" panose="02070309020205020404" pitchFamily="49" charset="0"/>
              <a:buChar char="o"/>
            </a:pPr>
            <a:r>
              <a:rPr lang="en-GB" dirty="0" smtClean="0"/>
              <a:t>Description of the task and how it was set up</a:t>
            </a:r>
          </a:p>
          <a:p>
            <a:pPr marL="342900" indent="-342900">
              <a:buFont typeface="Courier New" panose="02070309020205020404" pitchFamily="49" charset="0"/>
              <a:buChar char="o"/>
            </a:pPr>
            <a:endParaRPr lang="en-GB" dirty="0" smtClean="0"/>
          </a:p>
          <a:p>
            <a:pPr marL="342900" indent="-342900">
              <a:buFont typeface="Courier New" panose="02070309020205020404" pitchFamily="49" charset="0"/>
              <a:buChar char="o"/>
            </a:pPr>
            <a:r>
              <a:rPr lang="en-GB" dirty="0" smtClean="0"/>
              <a:t>Why we decided to assess it and how we did it</a:t>
            </a:r>
          </a:p>
          <a:p>
            <a:pPr marL="342900" indent="-342900">
              <a:buFont typeface="Courier New" panose="02070309020205020404" pitchFamily="49" charset="0"/>
              <a:buChar char="o"/>
            </a:pPr>
            <a:endParaRPr lang="en-GB" dirty="0" smtClean="0"/>
          </a:p>
          <a:p>
            <a:pPr marL="342900" indent="-342900">
              <a:buFont typeface="Courier New" panose="02070309020205020404" pitchFamily="49" charset="0"/>
              <a:buChar char="o"/>
            </a:pPr>
            <a:r>
              <a:rPr lang="en-GB" dirty="0" smtClean="0"/>
              <a:t>Successes and challenges (for both students and tutors)</a:t>
            </a:r>
            <a:endParaRPr lang="en-GB" dirty="0"/>
          </a:p>
          <a:p>
            <a:endParaRPr lang="en-GB" dirty="0" smtClean="0"/>
          </a:p>
          <a:p>
            <a:endParaRPr lang="en-GB" dirty="0"/>
          </a:p>
          <a:p>
            <a:endParaRPr lang="en-GB" dirty="0" smtClean="0"/>
          </a:p>
        </p:txBody>
      </p:sp>
    </p:spTree>
    <p:extLst>
      <p:ext uri="{BB962C8B-B14F-4D97-AF65-F5344CB8AC3E}">
        <p14:creationId xmlns:p14="http://schemas.microsoft.com/office/powerpoint/2010/main" val="9606729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5728568" cy="738188"/>
          </a:xfrm>
        </p:spPr>
        <p:txBody>
          <a:bodyPr/>
          <a:lstStyle/>
          <a:p>
            <a:r>
              <a:rPr lang="en-GB" dirty="0" smtClean="0">
                <a:solidFill>
                  <a:schemeClr val="bg1"/>
                </a:solidFill>
              </a:rPr>
              <a:t>Reasons for starting a reflective journal</a:t>
            </a:r>
            <a:endParaRPr lang="en-GB" dirty="0">
              <a:solidFill>
                <a:schemeClr val="bg1"/>
              </a:solidFill>
            </a:endParaRPr>
          </a:p>
        </p:txBody>
      </p:sp>
      <p:sp>
        <p:nvSpPr>
          <p:cNvPr id="3" name="Content Placeholder 2"/>
          <p:cNvSpPr>
            <a:spLocks noGrp="1"/>
          </p:cNvSpPr>
          <p:nvPr>
            <p:ph idx="1"/>
          </p:nvPr>
        </p:nvSpPr>
        <p:spPr>
          <a:xfrm>
            <a:off x="355600" y="1665288"/>
            <a:ext cx="8429625" cy="4860056"/>
          </a:xfrm>
        </p:spPr>
        <p:txBody>
          <a:bodyPr/>
          <a:lstStyle/>
          <a:p>
            <a:r>
              <a:rPr lang="en-GB" b="1" dirty="0" smtClean="0"/>
              <a:t>We wanted to encourage students to… </a:t>
            </a:r>
          </a:p>
          <a:p>
            <a:endParaRPr lang="en-GB" b="1" dirty="0" smtClean="0"/>
          </a:p>
          <a:p>
            <a:pPr marL="342900" indent="-342900">
              <a:buFont typeface="Arial" panose="020B0604020202020204" pitchFamily="34" charset="0"/>
              <a:buChar char="•"/>
            </a:pPr>
            <a:r>
              <a:rPr lang="en-GB" dirty="0"/>
              <a:t>r</a:t>
            </a:r>
            <a:r>
              <a:rPr lang="en-GB" dirty="0" smtClean="0"/>
              <a:t>ead tutor assessment feedback </a:t>
            </a:r>
          </a:p>
          <a:p>
            <a:pPr marL="342900" indent="-342900">
              <a:buFont typeface="Arial" panose="020B0604020202020204" pitchFamily="34" charset="0"/>
              <a:buChar char="•"/>
            </a:pPr>
            <a:r>
              <a:rPr lang="en-GB" dirty="0" smtClean="0"/>
              <a:t>make connections </a:t>
            </a:r>
            <a:endParaRPr lang="en-GB" dirty="0"/>
          </a:p>
          <a:p>
            <a:pPr marL="342900" indent="-342900">
              <a:buFont typeface="Arial" panose="020B0604020202020204" pitchFamily="34" charset="0"/>
              <a:buChar char="•"/>
            </a:pPr>
            <a:r>
              <a:rPr lang="en-GB" dirty="0"/>
              <a:t>h</a:t>
            </a:r>
            <a:r>
              <a:rPr lang="en-GB" dirty="0" smtClean="0"/>
              <a:t>ave a responsible attitude </a:t>
            </a:r>
          </a:p>
          <a:p>
            <a:pPr marL="342900" indent="-342900">
              <a:buFont typeface="Arial" panose="020B0604020202020204" pitchFamily="34" charset="0"/>
              <a:buChar char="•"/>
            </a:pPr>
            <a:r>
              <a:rPr lang="en-GB" dirty="0" smtClean="0"/>
              <a:t>develop good learning strategies</a:t>
            </a:r>
          </a:p>
          <a:p>
            <a:r>
              <a:rPr lang="en-GB" smtClean="0"/>
              <a:t> = Autonomy/Critical </a:t>
            </a:r>
            <a:r>
              <a:rPr lang="en-GB" dirty="0" smtClean="0"/>
              <a:t>thinking</a:t>
            </a:r>
          </a:p>
          <a:p>
            <a:endParaRPr lang="en-GB" dirty="0" smtClean="0"/>
          </a:p>
          <a:p>
            <a:endParaRPr lang="en-GB" dirty="0" smtClean="0"/>
          </a:p>
          <a:p>
            <a:endParaRPr lang="en-GB" dirty="0"/>
          </a:p>
        </p:txBody>
      </p:sp>
    </p:spTree>
    <p:extLst>
      <p:ext uri="{BB962C8B-B14F-4D97-AF65-F5344CB8AC3E}">
        <p14:creationId xmlns:p14="http://schemas.microsoft.com/office/powerpoint/2010/main" val="149574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Description and set up</a:t>
            </a:r>
            <a:endParaRPr lang="en-GB" dirty="0">
              <a:solidFill>
                <a:schemeClr val="bg1"/>
              </a:solidFill>
            </a:endParaRPr>
          </a:p>
        </p:txBody>
      </p:sp>
      <p:sp>
        <p:nvSpPr>
          <p:cNvPr id="3" name="Content Placeholder 2"/>
          <p:cNvSpPr>
            <a:spLocks noGrp="1"/>
          </p:cNvSpPr>
          <p:nvPr>
            <p:ph idx="1"/>
          </p:nvPr>
        </p:nvSpPr>
        <p:spPr>
          <a:xfrm>
            <a:off x="355600" y="1665288"/>
            <a:ext cx="8429625" cy="4572024"/>
          </a:xfrm>
        </p:spPr>
        <p:txBody>
          <a:bodyPr/>
          <a:lstStyle/>
          <a:p>
            <a:r>
              <a:rPr lang="en-GB" b="1" dirty="0" smtClean="0"/>
              <a:t>2 part task:</a:t>
            </a:r>
          </a:p>
          <a:p>
            <a:pPr marL="342900" indent="-342900">
              <a:buFont typeface="Arial" panose="020B0604020202020204" pitchFamily="34" charset="0"/>
              <a:buChar char="•"/>
            </a:pPr>
            <a:r>
              <a:rPr lang="en-GB" dirty="0" smtClean="0"/>
              <a:t>Record of learning : 2 activities per </a:t>
            </a:r>
            <a:r>
              <a:rPr lang="en-GB" smtClean="0"/>
              <a:t>month (12 minimum)</a:t>
            </a:r>
            <a:endParaRPr lang="en-GB" dirty="0" smtClean="0"/>
          </a:p>
          <a:p>
            <a:pPr marL="342900" indent="-342900">
              <a:buFont typeface="Arial" panose="020B0604020202020204" pitchFamily="34" charset="0"/>
              <a:buChar char="•"/>
            </a:pPr>
            <a:r>
              <a:rPr lang="en-GB" dirty="0" smtClean="0"/>
              <a:t>Reflective Journal: pre- and post- assessment reflections</a:t>
            </a:r>
          </a:p>
          <a:p>
            <a:r>
              <a:rPr lang="en-GB" i="1" dirty="0" smtClean="0"/>
              <a:t>One feeds into the other</a:t>
            </a:r>
          </a:p>
          <a:p>
            <a:pPr marL="342900" indent="-342900">
              <a:buFont typeface="Arial" panose="020B0604020202020204" pitchFamily="34" charset="0"/>
              <a:buChar char="•"/>
            </a:pPr>
            <a:r>
              <a:rPr lang="en-GB" dirty="0" smtClean="0"/>
              <a:t>VLE</a:t>
            </a:r>
          </a:p>
          <a:p>
            <a:pPr marL="342900" indent="-342900">
              <a:buFont typeface="Arial" panose="020B0604020202020204" pitchFamily="34" charset="0"/>
              <a:buChar char="•"/>
            </a:pPr>
            <a:r>
              <a:rPr lang="en-GB" dirty="0" smtClean="0"/>
              <a:t>Personal </a:t>
            </a:r>
            <a:r>
              <a:rPr lang="en-GB" dirty="0"/>
              <a:t>tutor </a:t>
            </a:r>
            <a:r>
              <a:rPr lang="en-GB" dirty="0" smtClean="0"/>
              <a:t>support/comments</a:t>
            </a:r>
          </a:p>
          <a:p>
            <a:pPr marL="342900" indent="-342900">
              <a:buFont typeface="Arial" panose="020B0604020202020204" pitchFamily="34" charset="0"/>
              <a:buChar char="•"/>
            </a:pPr>
            <a:r>
              <a:rPr lang="en-GB" dirty="0"/>
              <a:t>Suggested materials on VLE (Academic Word List</a:t>
            </a:r>
            <a:r>
              <a:rPr lang="en-GB" dirty="0" smtClean="0"/>
              <a:t>)</a:t>
            </a:r>
          </a:p>
          <a:p>
            <a:pPr marL="342900" indent="-342900">
              <a:buFont typeface="Arial" panose="020B0604020202020204" pitchFamily="34" charset="0"/>
              <a:buChar char="•"/>
            </a:pPr>
            <a:r>
              <a:rPr lang="en-GB" dirty="0"/>
              <a:t>Self Access </a:t>
            </a:r>
            <a:r>
              <a:rPr lang="en-GB" dirty="0" smtClean="0"/>
              <a:t>Area</a:t>
            </a:r>
            <a:endParaRPr lang="en-GB" dirty="0"/>
          </a:p>
          <a:p>
            <a:pPr marL="342900" indent="-342900">
              <a:buFont typeface="Arial" panose="020B0604020202020204" pitchFamily="34" charset="0"/>
              <a:buChar char="•"/>
            </a:pPr>
            <a:r>
              <a:rPr lang="en-GB" dirty="0" smtClean="0"/>
              <a:t>Workshops</a:t>
            </a:r>
          </a:p>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1819193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Why assess?</a:t>
            </a:r>
            <a:endParaRPr lang="en-GB" dirty="0">
              <a:solidFill>
                <a:schemeClr val="bg1"/>
              </a:solidFill>
            </a:endParaRP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smtClean="0"/>
              <a:t>To encourage motivation</a:t>
            </a:r>
          </a:p>
          <a:p>
            <a:pPr marL="342900" indent="-342900">
              <a:buFont typeface="Arial" panose="020B0604020202020204" pitchFamily="34" charset="0"/>
              <a:buChar char="•"/>
            </a:pPr>
            <a:r>
              <a:rPr lang="en-GB" dirty="0" smtClean="0"/>
              <a:t>Reward for effort</a:t>
            </a:r>
          </a:p>
          <a:p>
            <a:pPr marL="342900" indent="-342900">
              <a:buFont typeface="Arial" panose="020B0604020202020204" pitchFamily="34" charset="0"/>
              <a:buChar char="•"/>
            </a:pPr>
            <a:r>
              <a:rPr lang="en-GB" dirty="0" smtClean="0"/>
              <a:t>Fit in with departmental assessment procedures</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175807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How it is assessed</a:t>
            </a:r>
            <a:endParaRPr lang="en-GB" dirty="0">
              <a:solidFill>
                <a:schemeClr val="bg1"/>
              </a:solidFill>
            </a:endParaRPr>
          </a:p>
        </p:txBody>
      </p:sp>
      <p:sp>
        <p:nvSpPr>
          <p:cNvPr id="3" name="Content Placeholder 2"/>
          <p:cNvSpPr>
            <a:spLocks noGrp="1"/>
          </p:cNvSpPr>
          <p:nvPr>
            <p:ph idx="1"/>
          </p:nvPr>
        </p:nvSpPr>
        <p:spPr/>
        <p:txBody>
          <a:bodyPr/>
          <a:lstStyle/>
          <a:p>
            <a:r>
              <a:rPr lang="en-GB" dirty="0" smtClean="0"/>
              <a:t>5% of final grade</a:t>
            </a:r>
          </a:p>
          <a:p>
            <a:r>
              <a:rPr lang="en-GB" b="1" dirty="0" smtClean="0"/>
              <a:t>2 part assessment:</a:t>
            </a:r>
          </a:p>
          <a:p>
            <a:r>
              <a:rPr lang="en-GB" dirty="0" smtClean="0"/>
              <a:t>Feedback end of semester 1</a:t>
            </a:r>
          </a:p>
          <a:p>
            <a:r>
              <a:rPr lang="en-GB" dirty="0" smtClean="0"/>
              <a:t>Feedback and mark end of semester 2</a:t>
            </a:r>
          </a:p>
          <a:p>
            <a:r>
              <a:rPr lang="en-GB" dirty="0" smtClean="0"/>
              <a:t>Single marked  by personal tutor</a:t>
            </a:r>
          </a:p>
          <a:p>
            <a:r>
              <a:rPr lang="en-GB" dirty="0" smtClean="0"/>
              <a:t>Standardisation</a:t>
            </a:r>
          </a:p>
          <a:p>
            <a:r>
              <a:rPr lang="en-GB" dirty="0" smtClean="0"/>
              <a:t>Criteria</a:t>
            </a:r>
            <a:endParaRPr lang="en-GB" dirty="0"/>
          </a:p>
        </p:txBody>
      </p:sp>
    </p:spTree>
    <p:extLst>
      <p:ext uri="{BB962C8B-B14F-4D97-AF65-F5344CB8AC3E}">
        <p14:creationId xmlns:p14="http://schemas.microsoft.com/office/powerpoint/2010/main" val="165435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Challenges for students</a:t>
            </a:r>
            <a:endParaRPr lang="en-GB" dirty="0">
              <a:solidFill>
                <a:schemeClr val="bg1"/>
              </a:solidFill>
            </a:endParaRPr>
          </a:p>
        </p:txBody>
      </p:sp>
      <p:sp>
        <p:nvSpPr>
          <p:cNvPr id="7" name="Content Placeholder 6"/>
          <p:cNvSpPr>
            <a:spLocks noGrp="1"/>
          </p:cNvSpPr>
          <p:nvPr>
            <p:ph idx="1"/>
          </p:nvPr>
        </p:nvSpPr>
        <p:spPr>
          <a:xfrm>
            <a:off x="355600" y="1665288"/>
            <a:ext cx="8429625" cy="4716040"/>
          </a:xfrm>
        </p:spPr>
        <p:txBody>
          <a:bodyPr/>
          <a:lstStyle/>
          <a:p>
            <a:pPr algn="just"/>
            <a:r>
              <a:rPr lang="en-GB" dirty="0" smtClean="0"/>
              <a:t>‘It was not so good of an assignment, it was a bit hard keeping up with it , but at the same time I’ve learned a number of new things’.</a:t>
            </a:r>
          </a:p>
          <a:p>
            <a:pPr algn="just"/>
            <a:r>
              <a:rPr lang="en-GB" dirty="0" smtClean="0"/>
              <a:t>‘It’s a waste of time. I think as academic students we have more important things to take care of. People have friends to speak to about their problems and progress, because when you talking to friends it always has a tendency to spark competition’.</a:t>
            </a:r>
          </a:p>
          <a:p>
            <a:pPr algn="just"/>
            <a:r>
              <a:rPr lang="en-GB" dirty="0" smtClean="0"/>
              <a:t>‘I found this portfolio task tedious if anything. I really felt it wasn’t necessary to developing my academic English skills. If anything this took away from my studies on my other modules.’</a:t>
            </a:r>
            <a:endParaRPr lang="en-GB" dirty="0"/>
          </a:p>
        </p:txBody>
      </p:sp>
    </p:spTree>
    <p:extLst>
      <p:ext uri="{BB962C8B-B14F-4D97-AF65-F5344CB8AC3E}">
        <p14:creationId xmlns:p14="http://schemas.microsoft.com/office/powerpoint/2010/main" val="2106199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niversity_of_leeds">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niversity Green">
  <a:themeElements>
    <a:clrScheme name="Default Design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University Red">
  <a:themeElements>
    <a:clrScheme name="Default Design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University White">
  <a:themeElements>
    <a:clrScheme name="Default Design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university_of_leeds</Template>
  <TotalTime>801</TotalTime>
  <Words>703</Words>
  <Application>Microsoft Office PowerPoint</Application>
  <PresentationFormat>On-screen Show (4:3)</PresentationFormat>
  <Paragraphs>109</Paragraphs>
  <Slides>15</Slides>
  <Notes>0</Notes>
  <HiddenSlides>0</HiddenSlides>
  <MMClips>0</MMClips>
  <ScaleCrop>false</ScaleCrop>
  <HeadingPairs>
    <vt:vector size="4" baseType="variant">
      <vt:variant>
        <vt:lpstr>Theme</vt:lpstr>
      </vt:variant>
      <vt:variant>
        <vt:i4>4</vt:i4>
      </vt:variant>
      <vt:variant>
        <vt:lpstr>Slide Titles</vt:lpstr>
      </vt:variant>
      <vt:variant>
        <vt:i4>15</vt:i4>
      </vt:variant>
    </vt:vector>
  </HeadingPairs>
  <TitlesOfParts>
    <vt:vector size="19" baseType="lpstr">
      <vt:lpstr>university_of_leeds</vt:lpstr>
      <vt:lpstr>University Green</vt:lpstr>
      <vt:lpstr>University Red</vt:lpstr>
      <vt:lpstr>University White</vt:lpstr>
      <vt:lpstr>Reflection as an assessment tool</vt:lpstr>
      <vt:lpstr>Question</vt:lpstr>
      <vt:lpstr>The starting point</vt:lpstr>
      <vt:lpstr>Overview</vt:lpstr>
      <vt:lpstr>Reasons for starting a reflective journal</vt:lpstr>
      <vt:lpstr>Description and set up</vt:lpstr>
      <vt:lpstr>Why assess?</vt:lpstr>
      <vt:lpstr>How it is assessed</vt:lpstr>
      <vt:lpstr>Challenges for students</vt:lpstr>
      <vt:lpstr>Challenges for tutors</vt:lpstr>
      <vt:lpstr>Successes for students</vt:lpstr>
      <vt:lpstr>Successes for tutors</vt:lpstr>
      <vt:lpstr>Improvements for 2014</vt:lpstr>
      <vt:lpstr>Limitations</vt:lpstr>
      <vt:lpstr>Contact us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Nancy</dc:creator>
  <cp:lastModifiedBy>Nancy</cp:lastModifiedBy>
  <cp:revision>31</cp:revision>
  <dcterms:created xsi:type="dcterms:W3CDTF">2014-07-13T15:43:44Z</dcterms:created>
  <dcterms:modified xsi:type="dcterms:W3CDTF">2014-07-25T11:02:28Z</dcterms:modified>
</cp:coreProperties>
</file>